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21" r:id="rId4"/>
    <p:sldId id="314" r:id="rId5"/>
    <p:sldId id="325" r:id="rId6"/>
    <p:sldId id="324" r:id="rId7"/>
    <p:sldId id="299" r:id="rId8"/>
    <p:sldId id="303" r:id="rId9"/>
    <p:sldId id="279" r:id="rId10"/>
    <p:sldId id="276" r:id="rId11"/>
    <p:sldId id="320" r:id="rId12"/>
    <p:sldId id="281" r:id="rId13"/>
    <p:sldId id="3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03"/>
    <a:srgbClr val="3E2404"/>
    <a:srgbClr val="D3B383"/>
    <a:srgbClr val="331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59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9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B595B2-280E-44FE-8330-F8215A6F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73"/>
            <a:ext cx="12192000" cy="79302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9CC9668-43D7-4087-BD01-866642F85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19" y="2371123"/>
            <a:ext cx="5739496" cy="38263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5D437DA-38FE-464E-B7CE-3564BCC36385}"/>
              </a:ext>
            </a:extLst>
          </p:cNvPr>
          <p:cNvGrpSpPr/>
          <p:nvPr/>
        </p:nvGrpSpPr>
        <p:grpSpPr>
          <a:xfrm>
            <a:off x="6821064" y="1094316"/>
            <a:ext cx="4431405" cy="2769345"/>
            <a:chOff x="-548507" y="477868"/>
            <a:chExt cx="11570449" cy="635717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EFD5BC-27CA-4DDE-BF0E-0A457E32ECE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A79996-4969-43CC-8AF5-D2A937A6D6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5931732-5AF8-4A0D-824B-0ABADDCC430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513633-1E57-47D3-B274-D15B650FC0A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CE86C0-857A-4A34-A3D1-D7BC362518C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7F1A35-03C2-4943-8F45-CE6C141AB0B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7580896-23C8-4E3C-BBA5-B69082D6463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14FF582-790E-4D14-8267-C281A96EF2F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C28ED4-87AF-4893-8CEE-21DE82F39DB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62618DB-7711-4E6A-9A43-B799981DA00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D3A1D8C-811B-4896-AC4E-CDCD52261A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95A0B0-2DDC-4907-9DE1-5C2128F05A1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75A63E3-E938-414C-95C2-F24A953E7AF9}"/>
              </a:ext>
            </a:extLst>
          </p:cNvPr>
          <p:cNvSpPr txBox="1"/>
          <p:nvPr/>
        </p:nvSpPr>
        <p:spPr>
          <a:xfrm>
            <a:off x="309982" y="1194013"/>
            <a:ext cx="61882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Landingpage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komunikasi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pemasaran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online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minat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beli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konsumen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pada UMKM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De’Ongekroonde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endParaRPr lang="en-ID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BFF614B-A6DD-425F-B677-3CE211C91D38}"/>
              </a:ext>
            </a:extLst>
          </p:cNvPr>
          <p:cNvSpPr/>
          <p:nvPr/>
        </p:nvSpPr>
        <p:spPr>
          <a:xfrm>
            <a:off x="1039538" y="3231960"/>
            <a:ext cx="4595487" cy="570223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solidFill>
            <a:srgbClr val="D3B383"/>
          </a:soli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ABB92C83-826B-4B5B-8B85-97F3C8A4F096}"/>
              </a:ext>
            </a:extLst>
          </p:cNvPr>
          <p:cNvSpPr/>
          <p:nvPr/>
        </p:nvSpPr>
        <p:spPr>
          <a:xfrm rot="2700000">
            <a:off x="5221656" y="3371381"/>
            <a:ext cx="171248" cy="35003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B32160-646B-4E9E-830C-F514E1B45117}"/>
              </a:ext>
            </a:extLst>
          </p:cNvPr>
          <p:cNvSpPr txBox="1"/>
          <p:nvPr/>
        </p:nvSpPr>
        <p:spPr>
          <a:xfrm>
            <a:off x="1967447" y="3309485"/>
            <a:ext cx="6188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300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Irena Kusuma Dewi</a:t>
            </a:r>
            <a:endParaRPr lang="en-ID" sz="2000" b="1" spc="300" dirty="0">
              <a:latin typeface="Agency FB" panose="020B0503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E71F7A-991D-4D6B-8F41-62E8DDCA77C5}"/>
              </a:ext>
            </a:extLst>
          </p:cNvPr>
          <p:cNvSpPr txBox="1"/>
          <p:nvPr/>
        </p:nvSpPr>
        <p:spPr>
          <a:xfrm>
            <a:off x="3162647" y="6171117"/>
            <a:ext cx="618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  <a:cs typeface="Times New Roman" panose="02020603050405020304" pitchFamily="18" charset="0"/>
              </a:rPr>
              <a:t>Prodi </a:t>
            </a:r>
            <a:r>
              <a:rPr lang="en-US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Informatika</a:t>
            </a:r>
            <a:endParaRPr lang="en-US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Agency FB" panose="020B0503020202020204" pitchFamily="34" charset="0"/>
                <a:cs typeface="Times New Roman" panose="02020603050405020304" pitchFamily="18" charset="0"/>
              </a:rPr>
              <a:t>Universitas </a:t>
            </a:r>
            <a:r>
              <a:rPr lang="en-US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Siliwangi</a:t>
            </a:r>
            <a:endParaRPr lang="en-ID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39B4C22-497E-4FE6-B431-84CD74F23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48" y="4824476"/>
            <a:ext cx="918592" cy="105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FBBB50-FB4E-4858-B87B-97FABBA4E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35" y="4875568"/>
            <a:ext cx="973068" cy="100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E3359B7-ACE8-4DA4-8F97-DB84C98DB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5" y="4680178"/>
            <a:ext cx="1178695" cy="1343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0DBA074-2141-4492-B84F-A9E063F127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/>
          <a:stretch/>
        </p:blipFill>
        <p:spPr>
          <a:xfrm>
            <a:off x="7428630" y="1217008"/>
            <a:ext cx="3219322" cy="219938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A7D98E9-A656-47A6-9910-8F70B7871E0E}"/>
              </a:ext>
            </a:extLst>
          </p:cNvPr>
          <p:cNvGrpSpPr/>
          <p:nvPr/>
        </p:nvGrpSpPr>
        <p:grpSpPr>
          <a:xfrm>
            <a:off x="9620320" y="1401792"/>
            <a:ext cx="1534268" cy="2354106"/>
            <a:chOff x="5745956" y="3501865"/>
            <a:chExt cx="2146216" cy="289518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8FFFAD-4A87-458B-9F0D-F2E2D63A98FB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3B5B7B-90A5-4EF8-9216-D6A233E78638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7E430E-F0D0-4831-AD24-52DE40076CE3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B35CCD-275A-4C1E-9F15-F3A7D7B61F1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7E0BA5-2761-47F5-851B-9A8FE77C2E33}"/>
                </a:ext>
              </a:extLst>
            </p:cNvPr>
            <p:cNvSpPr/>
            <p:nvPr/>
          </p:nvSpPr>
          <p:spPr>
            <a:xfrm>
              <a:off x="5755399" y="3533333"/>
              <a:ext cx="2108454" cy="2863721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3F1EF9B-5BD3-45C6-8EE1-638C85277824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52E66A-CF91-4639-AED3-C9C3E9D48F20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A5BC468-7AE9-4979-B504-C5BD001498B6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896F86D-A955-436A-8953-97DE10C54010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90F2C0-AF59-4E53-BAB4-86F9D2738EB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582D6E6-76C7-405F-8ECF-22BBB1B35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96" y="1572484"/>
            <a:ext cx="1242472" cy="19809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7CAC266-8BBD-41E0-9195-179E53888B63}"/>
              </a:ext>
            </a:extLst>
          </p:cNvPr>
          <p:cNvGrpSpPr/>
          <p:nvPr/>
        </p:nvGrpSpPr>
        <p:grpSpPr>
          <a:xfrm>
            <a:off x="10750332" y="1835056"/>
            <a:ext cx="847018" cy="1798143"/>
            <a:chOff x="3501573" y="3178068"/>
            <a:chExt cx="1340594" cy="273784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AC1FF6-715C-42F3-84B1-EB0D255D808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2764A8-182B-47F2-B67A-1BD4FFD5206A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7022BEC-CA7B-49B0-82F1-779E070EB83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EF397F5-2A8E-4BCC-9AB2-C7D96A70CB1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3258F32-F485-4122-90C6-82842F2819C5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946FC6-91E3-4E51-9F6B-D0225992B013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BBD4D6-11F2-44EF-AFBF-45EC73665223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7677FD6-30AC-4983-8A6E-88B13D2D4E45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D32FD5B-BD53-45BF-A57D-A7C7562D14B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C7FB76-F5F4-4275-B2DE-D1E950A621A5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B93159D-687E-42F9-BBAC-7EF9DC25BABB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FC3B5A-A29D-402B-87B2-BCE3FD04B7F7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08534B48-7828-416D-89E5-9556CC3F41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543" y="2055434"/>
            <a:ext cx="692857" cy="13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775337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9938" y="5036524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17334" y="5968157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accent2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Insert your subtitle 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00C34F-E34C-4FDC-9A3C-F33B42C0E94A}"/>
              </a:ext>
            </a:extLst>
          </p:cNvPr>
          <p:cNvSpPr/>
          <p:nvPr/>
        </p:nvSpPr>
        <p:spPr>
          <a:xfrm>
            <a:off x="5145226" y="1862439"/>
            <a:ext cx="1881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SPECIAL FOOD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866A2F-2942-4F89-88C5-D04277533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616"/>
            <a:ext cx="12192000" cy="7697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BF1C55-4C2D-4244-854E-DC5D22590F97}"/>
              </a:ext>
            </a:extLst>
          </p:cNvPr>
          <p:cNvSpPr txBox="1"/>
          <p:nvPr/>
        </p:nvSpPr>
        <p:spPr>
          <a:xfrm>
            <a:off x="1741012" y="495732"/>
            <a:ext cx="9195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Kesimpulan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Penerapan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</a:p>
          <a:p>
            <a:pPr algn="ctr"/>
            <a:r>
              <a:rPr lang="en-GB" altLang="ko-KR" sz="32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00A72-417D-472C-8A39-545270BF4732}"/>
              </a:ext>
            </a:extLst>
          </p:cNvPr>
          <p:cNvSpPr txBox="1"/>
          <p:nvPr/>
        </p:nvSpPr>
        <p:spPr>
          <a:xfrm>
            <a:off x="3224970" y="2503086"/>
            <a:ext cx="5937161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Landingpage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digunakan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membantu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mempromosikan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kedai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kopi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De’Ongekroonde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secara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digital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sehingga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kedai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kopi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dibuat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seolah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open 24 jam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secara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online,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pembuatannya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hanya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mengunakan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coding html,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css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dan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javascript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animasi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ditambahkan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library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dari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AOS, GSAP.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Edangkan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memberikan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efek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slider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memanfaatakan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library swiper yang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dideklarasikan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didalam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html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lalu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dikonfigurasi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di java script dan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diperindah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di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css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  <a:endParaRPr lang="ko-KR" altLang="en-US" sz="2000" dirty="0">
              <a:solidFill>
                <a:srgbClr val="271703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307E1-4026-432F-B685-5DAE81D14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5" y="3164490"/>
            <a:ext cx="1269841" cy="1269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04E79-C79B-48CC-98F9-FB3F04325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39" y="5590799"/>
            <a:ext cx="1269841" cy="1231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9FCD8-9DC5-4085-8994-CB945198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2" y="3097304"/>
            <a:ext cx="1269841" cy="1269841"/>
          </a:xfrm>
          <a:prstGeom prst="rect">
            <a:avLst/>
          </a:prstGeom>
        </p:spPr>
      </p:pic>
      <p:grpSp>
        <p:nvGrpSpPr>
          <p:cNvPr id="26" name="Graphic 3">
            <a:extLst>
              <a:ext uri="{FF2B5EF4-FFF2-40B4-BE49-F238E27FC236}">
                <a16:creationId xmlns:a16="http://schemas.microsoft.com/office/drawing/2014/main" id="{9EBA86FA-6CD1-4A50-B362-DB6E7330634F}"/>
              </a:ext>
            </a:extLst>
          </p:cNvPr>
          <p:cNvGrpSpPr/>
          <p:nvPr/>
        </p:nvGrpSpPr>
        <p:grpSpPr>
          <a:xfrm>
            <a:off x="5518536" y="-69199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203BD3-FE40-43E7-982C-61A14D6C09D4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C441570-9BFF-410D-B1DC-7A47E4506814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092C9F-C2F2-40CC-94E6-088196D0F92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D9544E-7701-45DC-9134-5AA986C2397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E67C57E-C345-4B99-9003-B5D288B440ED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426F95-E45A-419A-B9E7-044400A66F8F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FBEF3A8D-AE0A-4B7C-9DF1-807B542664F3}"/>
              </a:ext>
            </a:extLst>
          </p:cNvPr>
          <p:cNvGrpSpPr/>
          <p:nvPr/>
        </p:nvGrpSpPr>
        <p:grpSpPr>
          <a:xfrm>
            <a:off x="9873223" y="614994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37E3672-AAB2-4A68-8345-09E670803F1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A88A97-E8CF-4F83-BDD5-58A630E8DA04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E6127B-03E5-4A20-A180-23B775C24DD5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C9495AD-9A90-4808-9ACB-B72B274CEBF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36A630-DF0F-454C-8F63-70CA43B6EC62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2EA3E7-599F-499E-811E-929087B0E02D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3">
            <a:extLst>
              <a:ext uri="{FF2B5EF4-FFF2-40B4-BE49-F238E27FC236}">
                <a16:creationId xmlns:a16="http://schemas.microsoft.com/office/drawing/2014/main" id="{6B8C2FEB-DB68-4276-887D-6FDEF0B0BC4D}"/>
              </a:ext>
            </a:extLst>
          </p:cNvPr>
          <p:cNvGrpSpPr/>
          <p:nvPr/>
        </p:nvGrpSpPr>
        <p:grpSpPr>
          <a:xfrm>
            <a:off x="-937831" y="5950035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2173E9-7523-4209-9A78-9CAE60F2424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B203B4-EFC5-4E30-B8CE-E4D4E07F582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5A2629-4897-42F4-AFDE-CB6D3DFF01F0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D930A19-C4B4-4FB0-A1A5-C15AAE115F3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A76766-E517-45B6-8E0C-22264277E528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49160B0-F104-4A4F-B9A2-C3243CD0DD76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>
            <a:extLst>
              <a:ext uri="{FF2B5EF4-FFF2-40B4-BE49-F238E27FC236}">
                <a16:creationId xmlns:a16="http://schemas.microsoft.com/office/drawing/2014/main" id="{10960544-66F7-4E4D-9CD4-231E82660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6102" y="-67614"/>
            <a:ext cx="12192000" cy="69932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51E67C-2BCB-430D-97AD-AD8A5538EC67}"/>
              </a:ext>
            </a:extLst>
          </p:cNvPr>
          <p:cNvGrpSpPr/>
          <p:nvPr/>
        </p:nvGrpSpPr>
        <p:grpSpPr>
          <a:xfrm>
            <a:off x="-232737" y="4416359"/>
            <a:ext cx="12245349" cy="2153719"/>
            <a:chOff x="-10078" y="4740475"/>
            <a:chExt cx="12245349" cy="2153719"/>
          </a:xfrm>
          <a:solidFill>
            <a:schemeClr val="accent6">
              <a:lumMod val="75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97176D-0C95-46EA-873A-638D7D2209B3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ADEDAF6-D86A-4359-B1B1-659472AEBB00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5C9CBB4-AC12-41CE-B060-4F68EC65FA7A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1A4AD0-A336-452B-A9E3-F1D80DB0908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2E9CA9F-B39B-4D5B-8A17-59E87209719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0E055CA-E297-4C50-90C8-205F3717629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7A9681-D9F9-443C-9884-8C47C6467C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753D496-C5A3-40DE-B53A-35671C5AFBB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3EE1BB-F3A0-48E6-A1F4-D85A36105E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F3F586-70B3-46DF-9321-33215AB7D5DB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B57D8B6-ACAB-48A9-B643-9EAE113504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E48ACDA-28C0-4FCC-9B46-D12999FE911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FCF801-7D34-4294-9DD3-37FB439A67A4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D4B81BB-F512-4101-8B7A-7467A337FB6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EE1D930-D5D8-40E9-B81F-81B663CFF93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367893-C091-4EF4-9D4F-4D1C35B3C3A0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345B105-F5CF-4607-A01B-1F52A1E10C5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CF3427D-7C89-4BF5-BB71-B2FB663DDEC0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1AD174-F88F-4B61-AAE5-C53054A26359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45F9DB-BD25-4E1D-B7C5-3FA4AF25F6E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35195BE-DA0B-49E5-926D-CAA67A0BF38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038F67-4698-4B33-93A2-6867AFD7E9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8D7DA13-0D7C-4EFD-A4E0-33C9CCCCA18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4669207B-5843-40F3-A2CA-337F7A757B6E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2A1728-9922-43F7-9FCD-AFD4D27F86C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3604C9C-039C-4891-9098-3D0023A2489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8A2A0A6-66FF-4762-94EE-C16A51F75E92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1200E-45D9-4A16-9465-040284D01402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47BCC3A-631D-4911-874F-5E992A2582A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3CE6B5C-882C-413F-8E86-424345EB19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6522F8-5232-4732-BCEE-F3E8C494444D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E77EDD4-0B16-4304-9D97-E72A65C399B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8DD31D1-18AB-4A9E-9FBF-E6E8830CA1DA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900DD4-9D9F-4D79-8EEB-942A609AC98C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7A4CB77-C959-42CE-BB01-1B415231D6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F87F451-361F-4C49-B7D7-34A2C6A6516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B636C7-3432-41C4-8D75-44CDFC9A4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BC44DF2-0C6F-46BE-BD11-F400DF78304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889A777-835E-4E22-889D-DE53BC5363E4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AD9FE8-2DBC-4E03-B599-1D37B67DEC0D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8A7A40B-24E8-41BB-9C48-753771719A68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0EB1B06-2761-4ACA-9249-1DF3C731DA6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9F0DBC-DC4E-4566-B050-B752187A3CBC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3AA7A42-212B-4FB2-A1D8-280E1893337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397FDB5-9EEA-47C8-9519-A2930869B38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3D36BF-F9DB-4351-81BD-7B199617BE4D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DA617F9-4686-4BEE-AD25-D9976CDE9AA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31F9780-6D0F-416D-97C8-AC8FEDA2DF2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50BACB-3475-4729-976F-4145057120B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A83C3D2-A88A-4104-95BC-9C5C642D46E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9DEE2FC-A178-44C2-A4C9-C1F1E0EACDD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5BDCC00-CCC2-48FA-8E98-8DD1DBAD31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B90FBD1-9272-415A-A32F-3F78577B6E6B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7ECB72B-E667-4375-844E-C691FA6FB7D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68FDBF-23DD-4D8F-B171-A11E8B01B582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3AEE275-6A0C-47CF-8190-087BC526FB5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95FC502-7F55-4779-B232-AF429A18A3F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F72C60-F9A6-4427-B031-C6D9CB7021CB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F9358E-4205-4FC6-B0D0-F5DF6003B6B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82EC689-5F81-46CB-8FF0-7D5860E47B84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466D69-8ADA-4576-B728-F5CC335BF4B6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CA27886-D98B-48B9-9F63-7174C360C2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79F04DE-A52D-4EA9-AB3D-B3513061A4F8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C3DCD0-7630-41FD-B3AA-DC3BE93C35C8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BAA6C1C-031E-4EC4-9815-0265E718E21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EC51E5F-20E3-4713-8700-F8D299AC000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BD09ED-29A3-4DFC-A077-B356F37E20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4E1BD29-C3B1-4C4D-9548-1BD4CDE7034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0E98F96-6B7C-4498-9C8B-75C8F359543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B6369F8-6BD4-4893-B117-D94943D4F213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330A21B-F475-42B1-825C-9E887D7C7F3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0E372DF-9708-4A5B-91C9-B95CF00456A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E1D667-C8E7-438C-BCC7-F86BE94BCA7D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A097723-8020-4DF6-B0A0-568C9BA5C398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FCA50B8-9689-4860-853C-73827B8FFF32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0DC7C7-3073-472A-94B7-9E8B3A12CE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947E398-2298-49EA-9232-C543E264D22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CCAAD8F-F073-4CFD-BB70-55B4C4D9B44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0893B1-C6F2-4B40-9265-2106F2981312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55D2C95-D3E7-4188-8187-B8DFCA8529B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AE7B7C1-0F0C-4E2F-8E29-9416E75E3906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746D85E-CE5A-470C-93C6-D3179978E0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02CA4BC-4CCD-4627-BABE-447E7443AD8A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891EA8B-84BD-4CA3-BB06-A3C72DC9A84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C818D81-0971-44E4-995E-13626FA20DCD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3A4009B-3CC0-4920-AE37-B456F5F008D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72FCC88-DBD9-4F59-9A0C-FD25CB3137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7AE96C-0410-472C-A04D-65673A468BCB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FCD5FD7C-F684-4897-A23C-A3634E17A65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03DD308-7701-4319-9849-296428C23CE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2184EDF-4ADE-4727-A992-A78B50408236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39A21F3-6BBF-4D1A-9F5B-C75E91D3A773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616DFD8-F474-4A61-B25F-2AE5CDA1DDDA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E8B04C7-DD8E-47D3-BCDA-A1791F6E4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0B7A40B-464E-4753-9ADF-9005ADF1D2B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41EAC4B-6226-46D0-AA13-209DC44226B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96D3F3A-4C73-499B-8295-414D96B1EE79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92CE3CC-BE06-4BC9-90CF-9EDCFBC27DD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422E585-568B-420E-8FE6-92A9EB7B7E4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854850-0C4E-4932-A6E8-96628AE2E7DB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7199894-8093-4F3A-B60D-258C4280CF0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C3A123-1CB7-4B47-A598-02E64E672DC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B2673C-5821-4399-98EA-0BEA13FBE311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694C4EA-9BD4-4F16-BE1C-256AC118CD08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B1A99E2-AF5F-4513-A1B8-AD37272B7622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9ABF5B-D062-4C4A-B043-63DE9AE3C51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AC4C520-01B7-4F55-9AF1-9AF848073F48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5FC6B1F-B970-46F5-A709-5E48D08B1F2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C2615D-76D8-44C8-8B9D-386A1A60574B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5A30928-7D75-4449-8188-C0600CC9404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20E6E0F-D71A-4843-88C1-7EB22B7DB45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5E0E71-2238-4740-AC84-6BB58B8006D6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51536D-976A-4E91-93E1-DB2CFA09D7D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3CF3F4-216E-4EA8-9553-20A46F04A0C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0794EE4-371C-4360-84EE-030F85C4DA6B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AD3FE26-9827-4681-97FD-9FF70D2EC5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7ADD3F9-5C7F-4299-AF3C-D757E6B6A52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315A60-0546-4F59-A83A-5E5DEBED2114}"/>
                </a:ext>
              </a:extLst>
            </p:cNvPr>
            <p:cNvGrpSpPr/>
            <p:nvPr/>
          </p:nvGrpSpPr>
          <p:grpSpPr>
            <a:xfrm rot="17654431">
              <a:off x="3754561" y="5783446"/>
              <a:ext cx="381477" cy="540411"/>
              <a:chOff x="4739211" y="3546527"/>
              <a:chExt cx="467996" cy="662976"/>
            </a:xfrm>
            <a:grp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FB49978-B1D0-4167-8592-E5C2626E0241}"/>
                  </a:ext>
                </a:extLst>
              </p:cNvPr>
              <p:cNvSpPr/>
              <p:nvPr/>
            </p:nvSpPr>
            <p:spPr>
              <a:xfrm>
                <a:off x="4739211" y="3556868"/>
                <a:ext cx="265888" cy="652635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53C3EE4-EE55-4F2B-9D8D-A7C7224CDA6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F067D0B-FF61-437F-8F66-0E352926D434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A859C42-60E6-4D1B-AC63-0B33930F937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F81CF56-BAD7-4162-8A94-A881E192DC3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54EE95-84EB-4192-9609-D3E501215B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F8174DD-340A-4E25-AB6B-860A4C83B68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FA4B6E0-C21F-42A0-B2FC-DA2EC111B00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D07A1F-61D9-4431-BD0C-73601E6245C2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1F7AD49-C04A-421F-8EAB-B93F07434B61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F42C2E2-DD9F-4E22-B20D-C697A975EBE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DAD9D0-8055-4387-B30A-32A95218B37B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626A03C-BDA8-47FC-AAD5-7708C4E1E21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D88FAF4-DBE7-426F-97B5-F1EA2684997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7853F5-FC25-45D6-BFE4-58F8FBC0C1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65E1C40-B0FA-4EC6-8ED3-ABC30DF52FB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39E3ADB-80E3-4EA7-84DE-9B4B3A3D7D5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4EFF6B-B1FA-44C0-AA8E-C40B4CC05011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B459284-3D10-4D93-9F8B-C1C4674D19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0A428F9-3CD0-4F34-91B3-722EB86E8E4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4D2D9B9-6C9A-4B12-B6FD-818D901C0888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40ED80-E845-4AA3-8884-6734FFCF526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52FC3B1-4E32-4C22-8FE2-1C4F257ADBAE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8BA17EB-5BF0-4F9D-B4BC-7439513B833B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052D2DC-A4C7-41F2-BD8E-D8DFEC46A2CB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1472002-74CE-4038-B3BB-3C6A90CC6A6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65E7D7D-2172-4882-A65A-DF5C7F42F166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2D3B12-8CEA-4B41-A69F-B06F36A5BD4B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479334C-FB1A-41D8-8474-875A7F5ABDBE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B2F9C2A-071B-439C-991F-29C9F2B7603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21282AE-E43D-4766-B293-5FB334E2805A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A7D81D1-116F-4C5F-9C01-43B14C48216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FB6ECE5-E0AA-4BDC-B1AC-027CD1C6902D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  <a:grp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BE2DFE1-469B-4201-8181-86DEB8C05B7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3EE12ED-7944-440E-89CB-D9E62C8A92C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EE86C7C-5B54-4ED1-A47D-A31CF9E55F42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471940-4A56-4531-BF01-1E53B5C0FBE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DA8314D-1D3A-4E8F-9AA0-2310B5F90DF0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F93D5F8-FB4C-4849-9D22-F175AE309C6D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27C81E2-DE09-4A53-AFB9-1B4C3BB57680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DAF7C8B-9DEE-4DD6-9520-E2B1064A4930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89F9528-9621-46DC-9A9B-2F0AD0BD5FEC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719C295-2016-4947-BB3E-29EDB4FA542B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A4E3A54-F65B-4DA5-9713-212C30A0987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DB5433C-A133-45DF-A258-582DC1BBFAF8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  <a:grp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191BA-52AB-44F0-9708-D48DC777C7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C9380E-EE75-47FD-AD5A-77CACF8A551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A77752F-8ADB-459E-8561-C12B02453BDF}"/>
              </a:ext>
            </a:extLst>
          </p:cNvPr>
          <p:cNvGrpSpPr/>
          <p:nvPr/>
        </p:nvGrpSpPr>
        <p:grpSpPr>
          <a:xfrm>
            <a:off x="1137727" y="4330400"/>
            <a:ext cx="2282207" cy="2647508"/>
            <a:chOff x="1494677" y="3157869"/>
            <a:chExt cx="1711655" cy="1985631"/>
          </a:xfrm>
          <a:solidFill>
            <a:schemeClr val="accent1"/>
          </a:solidFill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5BC3D1D-8C49-4233-A5E8-8D48854A7515}"/>
                </a:ext>
              </a:extLst>
            </p:cNvPr>
            <p:cNvGrpSpPr/>
            <p:nvPr/>
          </p:nvGrpSpPr>
          <p:grpSpPr>
            <a:xfrm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172" name="Isosceles Triangle 6">
                <a:extLst>
                  <a:ext uri="{FF2B5EF4-FFF2-40B4-BE49-F238E27FC236}">
                    <a16:creationId xmlns:a16="http://schemas.microsoft.com/office/drawing/2014/main" id="{1F7270F3-39CB-4587-BFB8-2951C81C4F67}"/>
                  </a:ext>
                </a:extLst>
              </p:cNvPr>
              <p:cNvSpPr/>
              <p:nvPr/>
            </p:nvSpPr>
            <p:spPr>
              <a:xfrm rot="18454893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73" name="Isosceles Triangle 8">
                <a:extLst>
                  <a:ext uri="{FF2B5EF4-FFF2-40B4-BE49-F238E27FC236}">
                    <a16:creationId xmlns:a16="http://schemas.microsoft.com/office/drawing/2014/main" id="{2EE473FF-99F5-4055-8B28-7CB54FA27485}"/>
                  </a:ext>
                </a:extLst>
              </p:cNvPr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171" name="Isosceles Triangle 2">
              <a:extLst>
                <a:ext uri="{FF2B5EF4-FFF2-40B4-BE49-F238E27FC236}">
                  <a16:creationId xmlns:a16="http://schemas.microsoft.com/office/drawing/2014/main" id="{11B2A428-63D2-42A5-806C-F3C53F1C8ADF}"/>
                </a:ext>
              </a:extLst>
            </p:cNvPr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74" name="Oval 173">
            <a:extLst>
              <a:ext uri="{FF2B5EF4-FFF2-40B4-BE49-F238E27FC236}">
                <a16:creationId xmlns:a16="http://schemas.microsoft.com/office/drawing/2014/main" id="{CC0CC488-6296-46BC-B3AE-2F0D85F90EA9}"/>
              </a:ext>
            </a:extLst>
          </p:cNvPr>
          <p:cNvSpPr/>
          <p:nvPr/>
        </p:nvSpPr>
        <p:spPr>
          <a:xfrm>
            <a:off x="1113838" y="2108746"/>
            <a:ext cx="2496277" cy="24962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DE22985-ECE9-44D5-9AA8-D2382263028B}"/>
              </a:ext>
            </a:extLst>
          </p:cNvPr>
          <p:cNvSpPr/>
          <p:nvPr/>
        </p:nvSpPr>
        <p:spPr>
          <a:xfrm>
            <a:off x="3128330" y="2588541"/>
            <a:ext cx="1632441" cy="16324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76E0C62-488E-4992-A08D-9C205B84E2B8}"/>
              </a:ext>
            </a:extLst>
          </p:cNvPr>
          <p:cNvSpPr/>
          <p:nvPr/>
        </p:nvSpPr>
        <p:spPr>
          <a:xfrm>
            <a:off x="2840558" y="4028961"/>
            <a:ext cx="1248140" cy="1248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F50853E-1A11-4736-8F0E-4E1DE750D4FA}"/>
              </a:ext>
            </a:extLst>
          </p:cNvPr>
          <p:cNvSpPr/>
          <p:nvPr/>
        </p:nvSpPr>
        <p:spPr>
          <a:xfrm>
            <a:off x="2951453" y="4145276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2A68A18C-5E7E-41F8-A0E6-B3F6C4B47162}"/>
              </a:ext>
            </a:extLst>
          </p:cNvPr>
          <p:cNvSpPr/>
          <p:nvPr/>
        </p:nvSpPr>
        <p:spPr>
          <a:xfrm>
            <a:off x="3236187" y="2704014"/>
            <a:ext cx="1409459" cy="1409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26912067-8DC6-466D-ACDA-87403181B615}"/>
              </a:ext>
            </a:extLst>
          </p:cNvPr>
          <p:cNvSpPr/>
          <p:nvPr/>
        </p:nvSpPr>
        <p:spPr>
          <a:xfrm>
            <a:off x="56249" y="3345250"/>
            <a:ext cx="1451796" cy="14517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36C5F1F-9B12-4573-9379-DD34488AC983}"/>
              </a:ext>
            </a:extLst>
          </p:cNvPr>
          <p:cNvSpPr/>
          <p:nvPr/>
        </p:nvSpPr>
        <p:spPr>
          <a:xfrm>
            <a:off x="172544" y="3455450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C0F056A-FF7B-4EBB-B951-C00F6A376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7" y="3463376"/>
            <a:ext cx="1269841" cy="126984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84266185-59C0-459A-B638-BC09E02F0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07" y="4084081"/>
            <a:ext cx="1269841" cy="123174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1A1485E-F1DF-433C-AAAC-7A08EF5A9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25" y="2852335"/>
            <a:ext cx="1269841" cy="123174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02A4F696-3391-417C-8E08-0E816EF17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78" y="2424045"/>
            <a:ext cx="1624488" cy="1864955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8B116A5-A68A-4244-84A9-0470E133AB46}"/>
              </a:ext>
            </a:extLst>
          </p:cNvPr>
          <p:cNvSpPr txBox="1"/>
          <p:nvPr/>
        </p:nvSpPr>
        <p:spPr>
          <a:xfrm>
            <a:off x="3829438" y="2376911"/>
            <a:ext cx="91956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solidFill>
                  <a:srgbClr val="271703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Terima</a:t>
            </a:r>
            <a:r>
              <a:rPr lang="en-US" altLang="ko-KR" sz="6600" b="1" dirty="0">
                <a:solidFill>
                  <a:srgbClr val="271703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Kasih</a:t>
            </a:r>
            <a:endParaRPr lang="ko-KR" altLang="en-US" sz="6600" b="1" dirty="0">
              <a:solidFill>
                <a:srgbClr val="271703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94" name="Graphic 3">
            <a:extLst>
              <a:ext uri="{FF2B5EF4-FFF2-40B4-BE49-F238E27FC236}">
                <a16:creationId xmlns:a16="http://schemas.microsoft.com/office/drawing/2014/main" id="{74E7D6ED-0BDE-4561-9FBE-5BE107360809}"/>
              </a:ext>
            </a:extLst>
          </p:cNvPr>
          <p:cNvGrpSpPr/>
          <p:nvPr/>
        </p:nvGrpSpPr>
        <p:grpSpPr>
          <a:xfrm>
            <a:off x="0" y="-470629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8B86954-B62F-421A-AF1A-FE7535D9CBBF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622CCCA-D0AB-47FD-9272-39BA41E29748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945577F-47E1-41F9-A2C7-14328CCF1F2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C7D5D31-2F37-4FA2-B886-5C555049325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2CDD02E-7AC3-4E01-8AC5-1B96DC3619C4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0F74FB3-BF16-4534-AB63-BA6A2C56EE4B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aphic 3">
            <a:extLst>
              <a:ext uri="{FF2B5EF4-FFF2-40B4-BE49-F238E27FC236}">
                <a16:creationId xmlns:a16="http://schemas.microsoft.com/office/drawing/2014/main" id="{784299E1-3973-4EC4-93D1-DD760749527B}"/>
              </a:ext>
            </a:extLst>
          </p:cNvPr>
          <p:cNvGrpSpPr/>
          <p:nvPr/>
        </p:nvGrpSpPr>
        <p:grpSpPr>
          <a:xfrm>
            <a:off x="10481588" y="1443152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BD00B02-948F-458A-BC0D-DA3B9F4282C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85C1763-74E4-44EF-BCB8-B03BDB2546C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5BB398C-FF99-405F-B548-D8F8B76794A2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33FFE3F-7E74-4C2C-9A57-D8973A470CF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6F7B215-E13E-4D8E-8A38-324921C1E455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FE45DDE-B08F-4A4C-8D82-FE8B28C55924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44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568B96C-CA5F-4A64-9B9F-BD7B9FB52D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370"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2740944" y="764650"/>
            <a:ext cx="6737367" cy="1529799"/>
            <a:chOff x="5859936" y="1859375"/>
            <a:chExt cx="6737367" cy="15297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933960" y="1859375"/>
              <a:ext cx="666334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LANDINGPAGE</a:t>
              </a:r>
              <a:endParaRPr lang="en-US" altLang="ko-KR" sz="6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859936" y="2681288"/>
              <a:ext cx="664775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altLang="ko-KR" sz="4000" b="1" dirty="0" err="1">
                  <a:solidFill>
                    <a:srgbClr val="D3B38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De’Ongekroonde</a:t>
              </a:r>
              <a:endParaRPr lang="ko-KR" altLang="en-US" sz="4000" b="1" dirty="0">
                <a:solidFill>
                  <a:srgbClr val="D3B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C4B4E21-F59B-48D0-B0E0-D1C63BFEC31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4" t="27496" r="794" b="51800"/>
          <a:stretch/>
        </p:blipFill>
        <p:spPr>
          <a:xfrm>
            <a:off x="4409005" y="5776311"/>
            <a:ext cx="3380418" cy="2339010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1AD073B1-4F99-4F41-B083-A3CD0F74B5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0" b="20587"/>
          <a:stretch/>
        </p:blipFill>
        <p:spPr>
          <a:xfrm>
            <a:off x="8255633" y="2789106"/>
            <a:ext cx="3273404" cy="2373589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AC41987-0EB1-42B1-A056-3C73DF587D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72955"/>
          <a:stretch/>
        </p:blipFill>
        <p:spPr>
          <a:xfrm>
            <a:off x="631330" y="2789106"/>
            <a:ext cx="3304828" cy="2435502"/>
          </a:xfr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C913BDA-73D0-404E-9166-FBF97E17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71" y="1047459"/>
            <a:ext cx="450043" cy="45004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7088077-0D1E-470F-B5F0-390E92606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56" y="1086561"/>
            <a:ext cx="457213" cy="443497"/>
          </a:xfrm>
          <a:prstGeom prst="rect">
            <a:avLst/>
          </a:prstGeom>
        </p:spPr>
      </p:pic>
      <p:grpSp>
        <p:nvGrpSpPr>
          <p:cNvPr id="45" name="Graphic 3">
            <a:extLst>
              <a:ext uri="{FF2B5EF4-FFF2-40B4-BE49-F238E27FC236}">
                <a16:creationId xmlns:a16="http://schemas.microsoft.com/office/drawing/2014/main" id="{81C51BC6-3CF4-439F-A99C-2F621DA83081}"/>
              </a:ext>
            </a:extLst>
          </p:cNvPr>
          <p:cNvGrpSpPr/>
          <p:nvPr/>
        </p:nvGrpSpPr>
        <p:grpSpPr>
          <a:xfrm>
            <a:off x="5219002" y="-551922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745CEA-0F6F-4B31-8869-2BD7F66A7974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EC2DB7E-A1A8-45E3-8F5B-20CEB3605712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C6D7D2-9631-487F-8EB8-14943DFBF38D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D005513-BAF9-492B-9095-6712561B176D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800D0D-3CC4-477F-9CE0-7C5D31E099C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B5C2A2-CBD1-4D83-A312-17E9BE344F9A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5" name="Picture Placeholder 22">
            <a:extLst>
              <a:ext uri="{FF2B5EF4-FFF2-40B4-BE49-F238E27FC236}">
                <a16:creationId xmlns:a16="http://schemas.microsoft.com/office/drawing/2014/main" id="{1C029E04-960F-4E02-9594-2578201AF3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72955"/>
          <a:stretch/>
        </p:blipFill>
        <p:spPr>
          <a:xfrm>
            <a:off x="627015" y="5500095"/>
            <a:ext cx="330482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56" name="Picture Placeholder 22">
            <a:extLst>
              <a:ext uri="{FF2B5EF4-FFF2-40B4-BE49-F238E27FC236}">
                <a16:creationId xmlns:a16="http://schemas.microsoft.com/office/drawing/2014/main" id="{19E49C18-E44C-4E39-9920-184F33B218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72955"/>
          <a:stretch/>
        </p:blipFill>
        <p:spPr>
          <a:xfrm>
            <a:off x="8238542" y="5430715"/>
            <a:ext cx="330482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F57078C-E88A-4F0F-BE8C-EF8847C3BA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2188"/>
          <a:stretch/>
        </p:blipFill>
        <p:spPr>
          <a:xfrm>
            <a:off x="635756" y="5497703"/>
            <a:ext cx="3287353" cy="18761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BEADCA-4A54-42BE-B394-610B0B3B6C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6"/>
          <a:stretch/>
        </p:blipFill>
        <p:spPr>
          <a:xfrm>
            <a:off x="8235551" y="5449142"/>
            <a:ext cx="3313567" cy="1391626"/>
          </a:xfrm>
          <a:prstGeom prst="rect">
            <a:avLst/>
          </a:prstGeom>
        </p:spPr>
      </p:pic>
      <p:grpSp>
        <p:nvGrpSpPr>
          <p:cNvPr id="60" name="Graphic 91">
            <a:extLst>
              <a:ext uri="{FF2B5EF4-FFF2-40B4-BE49-F238E27FC236}">
                <a16:creationId xmlns:a16="http://schemas.microsoft.com/office/drawing/2014/main" id="{4FE28D39-771B-40C5-BF1E-DD4391367F24}"/>
              </a:ext>
            </a:extLst>
          </p:cNvPr>
          <p:cNvGrpSpPr/>
          <p:nvPr/>
        </p:nvGrpSpPr>
        <p:grpSpPr>
          <a:xfrm>
            <a:off x="5620711" y="2823177"/>
            <a:ext cx="1100924" cy="1614184"/>
            <a:chOff x="3754787" y="-1068"/>
            <a:chExt cx="4675653" cy="6855489"/>
          </a:xfrm>
          <a:solidFill>
            <a:srgbClr val="271703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0631FE3-24D8-4C76-8819-EF9CC3BC501B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11145-85B6-4001-B8B6-E202D645F4A2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E6F29F-00E4-4268-AEEC-1345B063FCE8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1DD627-BCA1-4CEB-88A8-311A510FCF2C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CEA2B7E-8E1F-43FF-99F8-CFDC6E69F9CB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99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37BA80-919E-4570-B8E3-5ADCB453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E8C1D3-6E10-47C5-AD54-43A1ACB97072}"/>
              </a:ext>
            </a:extLst>
          </p:cNvPr>
          <p:cNvSpPr txBox="1"/>
          <p:nvPr/>
        </p:nvSpPr>
        <p:spPr>
          <a:xfrm>
            <a:off x="5528657" y="919196"/>
            <a:ext cx="66633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en-US" altLang="ko-KR" sz="6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7A914-7191-4AA0-940D-2D5745184170}"/>
              </a:ext>
            </a:extLst>
          </p:cNvPr>
          <p:cNvSpPr txBox="1"/>
          <p:nvPr/>
        </p:nvSpPr>
        <p:spPr>
          <a:xfrm>
            <a:off x="6451561" y="2353113"/>
            <a:ext cx="553362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Kedai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kopi yang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berlokasi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Jl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Holis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bandung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didirikan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tangal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17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Oktober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2020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lalu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De’Ongekroonde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kedai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kopi yang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terbilang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baru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tumbuh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besar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bersaing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terdahulu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baru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perlu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strategi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pemasaran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boombastis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mengikuti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Agency FB" panose="020B0503020202020204" pitchFamily="34" charset="0"/>
                <a:cs typeface="Times New Roman" panose="02020603050405020304" pitchFamily="18" charset="0"/>
              </a:rPr>
              <a:t>tren</a:t>
            </a:r>
            <a:endParaRPr lang="en-ID" sz="2800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2EB4654A-04F1-44F9-8EA7-21991889DCD4}"/>
              </a:ext>
            </a:extLst>
          </p:cNvPr>
          <p:cNvGrpSpPr/>
          <p:nvPr/>
        </p:nvGrpSpPr>
        <p:grpSpPr>
          <a:xfrm>
            <a:off x="5388387" y="-477147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9C0817-6516-4050-BCF0-6D4F7BAF9C04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9DC55C-39AF-4EE7-9AE7-1EE19A1AFDCF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665BCB-3BDB-4989-B227-7817914C3711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009603-5D44-4E78-8920-7DFBD1C75291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00DC98-9EEA-424F-A2E3-CEAFC6C8F750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9C90840-D294-4A5D-9244-BD54CFF3E183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3">
            <a:extLst>
              <a:ext uri="{FF2B5EF4-FFF2-40B4-BE49-F238E27FC236}">
                <a16:creationId xmlns:a16="http://schemas.microsoft.com/office/drawing/2014/main" id="{FF2C4C0F-CB37-4AD9-BDF4-2AEF7FE4D008}"/>
              </a:ext>
            </a:extLst>
          </p:cNvPr>
          <p:cNvGrpSpPr/>
          <p:nvPr/>
        </p:nvGrpSpPr>
        <p:grpSpPr>
          <a:xfrm>
            <a:off x="11035253" y="-32302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FDCE36-97C1-4D34-8BF3-A0241256ABA7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C0FA0E-5CA7-4540-855F-FDD48CFCE130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A014AC-4B65-4E6C-9DD4-775A9A9ECC3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619101-38F7-4F04-ADB7-61DA054D556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298536-BDB4-48B0-9C6A-AC42B52C2973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F566C2-8D41-4B93-BC82-394A5B4FB014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85C5AC92-1571-4892-977E-09AF47569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90" y="4955174"/>
            <a:ext cx="5739496" cy="382633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FC1E46-AFCA-44FE-8DC9-B60D3347C8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-16663" y="-1"/>
            <a:ext cx="7072009" cy="6858001"/>
          </a:xfrm>
        </p:spPr>
      </p:pic>
    </p:spTree>
    <p:extLst>
      <p:ext uri="{BB962C8B-B14F-4D97-AF65-F5344CB8AC3E}">
        <p14:creationId xmlns:p14="http://schemas.microsoft.com/office/powerpoint/2010/main" val="5194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E863AD-34A1-408B-8AA8-4520E3775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741" y="-16114"/>
            <a:ext cx="14239741" cy="685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DAF574-60B8-43C3-8333-92F64C80A830}"/>
              </a:ext>
            </a:extLst>
          </p:cNvPr>
          <p:cNvSpPr txBox="1"/>
          <p:nvPr/>
        </p:nvSpPr>
        <p:spPr>
          <a:xfrm>
            <a:off x="-569550" y="199072"/>
            <a:ext cx="664775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4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Alasan</a:t>
            </a:r>
            <a:r>
              <a:rPr lang="en-GB" altLang="ko-KR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4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Menerapkan</a:t>
            </a:r>
            <a:r>
              <a:rPr lang="en-GB" altLang="ko-KR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4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r>
              <a:rPr lang="en-GB" altLang="ko-KR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pada </a:t>
            </a:r>
            <a:r>
              <a:rPr lang="en-GB" altLang="ko-KR" sz="40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:a16="http://schemas.microsoft.com/office/drawing/2014/main" id="{DC31EDBB-33E4-4F0E-9FF5-0B2B43AA1FF6}"/>
              </a:ext>
            </a:extLst>
          </p:cNvPr>
          <p:cNvSpPr/>
          <p:nvPr/>
        </p:nvSpPr>
        <p:spPr>
          <a:xfrm>
            <a:off x="2649380" y="3367010"/>
            <a:ext cx="5426333" cy="2831499"/>
          </a:xfrm>
          <a:custGeom>
            <a:avLst/>
            <a:gdLst>
              <a:gd name="connsiteX0" fmla="*/ 0 w 4637314"/>
              <a:gd name="connsiteY0" fmla="*/ 468086 h 2906486"/>
              <a:gd name="connsiteX1" fmla="*/ 65314 w 4637314"/>
              <a:gd name="connsiteY1" fmla="*/ 2906486 h 2906486"/>
              <a:gd name="connsiteX2" fmla="*/ 4637314 w 4637314"/>
              <a:gd name="connsiteY2" fmla="*/ 2862943 h 2906486"/>
              <a:gd name="connsiteX3" fmla="*/ 729343 w 4637314"/>
              <a:gd name="connsiteY3" fmla="*/ 0 h 2906486"/>
              <a:gd name="connsiteX4" fmla="*/ 141514 w 4637314"/>
              <a:gd name="connsiteY4" fmla="*/ 304800 h 2906486"/>
              <a:gd name="connsiteX5" fmla="*/ 0 w 4637314"/>
              <a:gd name="connsiteY5" fmla="*/ 468086 h 29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7314" h="2906486">
                <a:moveTo>
                  <a:pt x="0" y="468086"/>
                </a:moveTo>
                <a:lnTo>
                  <a:pt x="65314" y="2906486"/>
                </a:lnTo>
                <a:lnTo>
                  <a:pt x="4637314" y="2862943"/>
                </a:lnTo>
                <a:lnTo>
                  <a:pt x="729343" y="0"/>
                </a:lnTo>
                <a:lnTo>
                  <a:pt x="141514" y="304800"/>
                </a:lnTo>
                <a:lnTo>
                  <a:pt x="0" y="468086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27000">
                <a:schemeClr val="bg1">
                  <a:alpha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B69023-63FB-4136-B40F-B277F6D3295E}"/>
              </a:ext>
            </a:extLst>
          </p:cNvPr>
          <p:cNvGrpSpPr/>
          <p:nvPr/>
        </p:nvGrpSpPr>
        <p:grpSpPr>
          <a:xfrm>
            <a:off x="253885" y="2881446"/>
            <a:ext cx="3123898" cy="3291702"/>
            <a:chOff x="435640" y="1356998"/>
            <a:chExt cx="3123898" cy="329170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3581F81-FFAD-4452-9D6E-F8B6462D71FD}"/>
                </a:ext>
              </a:extLst>
            </p:cNvPr>
            <p:cNvGrpSpPr/>
            <p:nvPr/>
          </p:nvGrpSpPr>
          <p:grpSpPr>
            <a:xfrm rot="3660000">
              <a:off x="1915710" y="1176300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2796F71-30FD-4933-9D09-49E556E62AEC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7BD672D-BC1C-4588-AA77-C72003B7E98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B9BEB05-2736-443E-A129-2BAF8E960C91}"/>
                </a:ext>
              </a:extLst>
            </p:cNvPr>
            <p:cNvGrpSpPr/>
            <p:nvPr/>
          </p:nvGrpSpPr>
          <p:grpSpPr>
            <a:xfrm>
              <a:off x="1142119" y="2490394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E977D61-A58E-4BEE-8027-DDEDC6B648A4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4AA5E3-4977-42DA-82DB-3E220AB10C2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FFF0639-0BE7-4FBC-820A-40C934752C67}"/>
                </a:ext>
              </a:extLst>
            </p:cNvPr>
            <p:cNvGrpSpPr/>
            <p:nvPr/>
          </p:nvGrpSpPr>
          <p:grpSpPr>
            <a:xfrm>
              <a:off x="1004052" y="2253815"/>
              <a:ext cx="473157" cy="473157"/>
              <a:chOff x="3275856" y="4077072"/>
              <a:chExt cx="504056" cy="504056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5D03DFA-BC23-40AB-9499-2C9B43AE3E0C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E66C10A-4972-4465-8F1A-46F520BFE9FB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FDC5A422-F88D-4214-B260-90A8AD449870}"/>
                </a:ext>
              </a:extLst>
            </p:cNvPr>
            <p:cNvSpPr/>
            <p:nvPr/>
          </p:nvSpPr>
          <p:spPr>
            <a:xfrm>
              <a:off x="435640" y="4221088"/>
              <a:ext cx="1609980" cy="427612"/>
            </a:xfrm>
            <a:custGeom>
              <a:avLst/>
              <a:gdLst/>
              <a:ahLst/>
              <a:cxnLst/>
              <a:rect l="l" t="t" r="r" b="b"/>
              <a:pathLst>
                <a:path w="1534063" h="407449">
                  <a:moveTo>
                    <a:pt x="767031" y="0"/>
                  </a:moveTo>
                  <a:cubicBezTo>
                    <a:pt x="1137209" y="0"/>
                    <a:pt x="1448077" y="173138"/>
                    <a:pt x="1534063" y="407449"/>
                  </a:cubicBezTo>
                  <a:lnTo>
                    <a:pt x="0" y="407449"/>
                  </a:lnTo>
                  <a:cubicBezTo>
                    <a:pt x="85986" y="173138"/>
                    <a:pt x="396854" y="0"/>
                    <a:pt x="7670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Rounded Rectangle 14">
              <a:extLst>
                <a:ext uri="{FF2B5EF4-FFF2-40B4-BE49-F238E27FC236}">
                  <a16:creationId xmlns:a16="http://schemas.microsoft.com/office/drawing/2014/main" id="{B5E3D5B7-BA68-43DE-B886-F9E83C9E6EFF}"/>
                </a:ext>
              </a:extLst>
            </p:cNvPr>
            <p:cNvSpPr/>
            <p:nvPr/>
          </p:nvSpPr>
          <p:spPr>
            <a:xfrm rot="19800000">
              <a:off x="2546102" y="1356998"/>
              <a:ext cx="1013436" cy="790340"/>
            </a:xfrm>
            <a:custGeom>
              <a:avLst/>
              <a:gdLst/>
              <a:ahLst/>
              <a:cxnLst/>
              <a:rect l="l" t="t" r="r" b="b"/>
              <a:pathLst>
                <a:path w="4593188" h="2986373">
                  <a:moveTo>
                    <a:pt x="1308312" y="0"/>
                  </a:moveTo>
                  <a:lnTo>
                    <a:pt x="3212995" y="0"/>
                  </a:lnTo>
                  <a:cubicBezTo>
                    <a:pt x="3328954" y="0"/>
                    <a:pt x="3422957" y="94003"/>
                    <a:pt x="3422957" y="209962"/>
                  </a:cubicBezTo>
                  <a:lnTo>
                    <a:pt x="3422957" y="967743"/>
                  </a:lnTo>
                  <a:lnTo>
                    <a:pt x="3424105" y="967743"/>
                  </a:lnTo>
                  <a:lnTo>
                    <a:pt x="4593188" y="2964572"/>
                  </a:lnTo>
                  <a:lnTo>
                    <a:pt x="0" y="2986373"/>
                  </a:lnTo>
                  <a:lnTo>
                    <a:pt x="1092932" y="967743"/>
                  </a:lnTo>
                  <a:lnTo>
                    <a:pt x="1098350" y="967743"/>
                  </a:lnTo>
                  <a:lnTo>
                    <a:pt x="1098350" y="209962"/>
                  </a:lnTo>
                  <a:cubicBezTo>
                    <a:pt x="1098350" y="94003"/>
                    <a:pt x="1192353" y="0"/>
                    <a:pt x="13083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918DFB-A8C9-48E3-835C-6133758CCA50}"/>
              </a:ext>
            </a:extLst>
          </p:cNvPr>
          <p:cNvGrpSpPr/>
          <p:nvPr/>
        </p:nvGrpSpPr>
        <p:grpSpPr>
          <a:xfrm>
            <a:off x="6229314" y="1791391"/>
            <a:ext cx="5121557" cy="903429"/>
            <a:chOff x="270023" y="1655761"/>
            <a:chExt cx="3384594" cy="9124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13DFF1-E6A0-40E3-9A2D-82C1CB4E35B7}"/>
                </a:ext>
              </a:extLst>
            </p:cNvPr>
            <p:cNvSpPr txBox="1"/>
            <p:nvPr/>
          </p:nvSpPr>
          <p:spPr>
            <a:xfrm>
              <a:off x="270024" y="1853260"/>
              <a:ext cx="3384593" cy="7149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ID" sz="2000" dirty="0" err="1">
                  <a:latin typeface="Agency FB" panose="020B0503020202020204" pitchFamily="34" charset="0"/>
                </a:rPr>
                <a:t>Persaingan</a:t>
              </a:r>
              <a:r>
                <a:rPr lang="en-ID" sz="2000" dirty="0">
                  <a:latin typeface="Agency FB" panose="020B0503020202020204" pitchFamily="34" charset="0"/>
                </a:rPr>
                <a:t> </a:t>
              </a:r>
              <a:r>
                <a:rPr lang="en-ID" sz="2000" dirty="0" err="1">
                  <a:latin typeface="Agency FB" panose="020B0503020202020204" pitchFamily="34" charset="0"/>
                </a:rPr>
                <a:t>produk</a:t>
              </a:r>
              <a:r>
                <a:rPr lang="en-ID" sz="2000" dirty="0">
                  <a:latin typeface="Agency FB" panose="020B0503020202020204" pitchFamily="34" charset="0"/>
                </a:rPr>
                <a:t> </a:t>
              </a:r>
              <a:r>
                <a:rPr lang="en-ID" sz="2000" dirty="0" err="1">
                  <a:latin typeface="Agency FB" panose="020B0503020202020204" pitchFamily="34" charset="0"/>
                </a:rPr>
                <a:t>makanan</a:t>
              </a:r>
              <a:r>
                <a:rPr lang="en-ID" sz="2000" dirty="0">
                  <a:latin typeface="Agency FB" panose="020B0503020202020204" pitchFamily="34" charset="0"/>
                </a:rPr>
                <a:t> </a:t>
              </a:r>
              <a:r>
                <a:rPr lang="en-ID" sz="2000" dirty="0" err="1">
                  <a:latin typeface="Agency FB" panose="020B0503020202020204" pitchFamily="34" charset="0"/>
                </a:rPr>
                <a:t>minuman</a:t>
              </a:r>
              <a:r>
                <a:rPr lang="en-ID" sz="2000" dirty="0">
                  <a:latin typeface="Agency FB" panose="020B0503020202020204" pitchFamily="34" charset="0"/>
                </a:rPr>
                <a:t>, </a:t>
              </a:r>
              <a:r>
                <a:rPr lang="en-ID" sz="2000" dirty="0" err="1">
                  <a:latin typeface="Agency FB" panose="020B0503020202020204" pitchFamily="34" charset="0"/>
                </a:rPr>
                <a:t>semakin</a:t>
              </a:r>
              <a:r>
                <a:rPr lang="en-ID" sz="2000" dirty="0">
                  <a:latin typeface="Agency FB" panose="020B0503020202020204" pitchFamily="34" charset="0"/>
                </a:rPr>
                <a:t> </a:t>
              </a:r>
              <a:r>
                <a:rPr lang="en-ID" sz="2000" dirty="0" err="1">
                  <a:latin typeface="Agency FB" panose="020B0503020202020204" pitchFamily="34" charset="0"/>
                </a:rPr>
                <a:t>ketat</a:t>
              </a:r>
              <a:r>
                <a:rPr lang="en-ID" sz="2000" dirty="0">
                  <a:latin typeface="Agency FB" panose="020B0503020202020204" pitchFamily="34" charset="0"/>
                </a:rPr>
                <a:t> </a:t>
              </a:r>
              <a:r>
                <a:rPr lang="en-ID" sz="2000" dirty="0" err="1">
                  <a:latin typeface="Agency FB" panose="020B0503020202020204" pitchFamily="34" charset="0"/>
                </a:rPr>
                <a:t>karena</a:t>
              </a:r>
              <a:r>
                <a:rPr lang="en-ID" sz="2000" dirty="0">
                  <a:latin typeface="Agency FB" panose="020B0503020202020204" pitchFamily="34" charset="0"/>
                </a:rPr>
                <a:t> kultur modern </a:t>
              </a:r>
              <a:r>
                <a:rPr lang="en-ID" sz="2000" dirty="0" err="1">
                  <a:latin typeface="Agency FB" panose="020B0503020202020204" pitchFamily="34" charset="0"/>
                </a:rPr>
                <a:t>pascapandemi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31154F-07B8-413D-9AF6-A7C9AF066EA5}"/>
                </a:ext>
              </a:extLst>
            </p:cNvPr>
            <p:cNvSpPr txBox="1"/>
            <p:nvPr/>
          </p:nvSpPr>
          <p:spPr>
            <a:xfrm>
              <a:off x="270023" y="1655761"/>
              <a:ext cx="3384594" cy="341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333F9C5-143E-4F54-8C78-BD867BD90655}"/>
              </a:ext>
            </a:extLst>
          </p:cNvPr>
          <p:cNvGrpSpPr/>
          <p:nvPr/>
        </p:nvGrpSpPr>
        <p:grpSpPr>
          <a:xfrm>
            <a:off x="6229314" y="2602436"/>
            <a:ext cx="5121557" cy="837956"/>
            <a:chOff x="270023" y="1655761"/>
            <a:chExt cx="3384594" cy="84633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92F7EB7-31E2-4C8D-A5F0-29A8BE2026B8}"/>
                </a:ext>
              </a:extLst>
            </p:cNvPr>
            <p:cNvSpPr txBox="1"/>
            <p:nvPr/>
          </p:nvSpPr>
          <p:spPr>
            <a:xfrm>
              <a:off x="270024" y="1787132"/>
              <a:ext cx="3384593" cy="7149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Dapat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membuat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bisnis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minuman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dan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makanan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De’Ongekroonde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seolah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bukan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24jam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setiap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hari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E84BD7-2E0D-4455-B0FB-A4E1EDC29809}"/>
                </a:ext>
              </a:extLst>
            </p:cNvPr>
            <p:cNvSpPr txBox="1"/>
            <p:nvPr/>
          </p:nvSpPr>
          <p:spPr>
            <a:xfrm>
              <a:off x="270023" y="1655761"/>
              <a:ext cx="3384594" cy="3419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371E20-875D-407E-86B2-D78369212CD5}"/>
              </a:ext>
            </a:extLst>
          </p:cNvPr>
          <p:cNvGrpSpPr/>
          <p:nvPr/>
        </p:nvGrpSpPr>
        <p:grpSpPr>
          <a:xfrm>
            <a:off x="6229314" y="3428869"/>
            <a:ext cx="5121557" cy="668680"/>
            <a:chOff x="270023" y="1671303"/>
            <a:chExt cx="3384594" cy="67536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665F0E8-E655-492D-AF6E-4E4D0E19EEB1}"/>
                </a:ext>
              </a:extLst>
            </p:cNvPr>
            <p:cNvSpPr txBox="1"/>
            <p:nvPr/>
          </p:nvSpPr>
          <p:spPr>
            <a:xfrm>
              <a:off x="270024" y="1942559"/>
              <a:ext cx="3384593" cy="404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Landingpage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mudah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diterapkan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dan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dimonitoring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8A5DDE0-DE4B-429C-B522-5138E9777875}"/>
                </a:ext>
              </a:extLst>
            </p:cNvPr>
            <p:cNvSpPr txBox="1"/>
            <p:nvPr/>
          </p:nvSpPr>
          <p:spPr>
            <a:xfrm>
              <a:off x="270023" y="1671303"/>
              <a:ext cx="3384594" cy="310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93971B-19B7-430F-BD61-325DD62E484E}"/>
              </a:ext>
            </a:extLst>
          </p:cNvPr>
          <p:cNvGrpSpPr/>
          <p:nvPr/>
        </p:nvGrpSpPr>
        <p:grpSpPr>
          <a:xfrm>
            <a:off x="6229314" y="4239913"/>
            <a:ext cx="5121557" cy="822569"/>
            <a:chOff x="270023" y="1671303"/>
            <a:chExt cx="3384594" cy="83079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7751A7-7149-4F5C-873C-A7CA83D74238}"/>
                </a:ext>
              </a:extLst>
            </p:cNvPr>
            <p:cNvSpPr txBox="1"/>
            <p:nvPr/>
          </p:nvSpPr>
          <p:spPr>
            <a:xfrm>
              <a:off x="270024" y="1787133"/>
              <a:ext cx="3384593" cy="7149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De’Ongekroonde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dapat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dengan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mudah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mendapatkan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data leads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dari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pelanggan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atau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calon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pelanggannya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cs typeface="Arial" pitchFamily="34" charset="0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F5EF82-C2D6-4E0A-BDB5-81F76D06C41B}"/>
                </a:ext>
              </a:extLst>
            </p:cNvPr>
            <p:cNvSpPr txBox="1"/>
            <p:nvPr/>
          </p:nvSpPr>
          <p:spPr>
            <a:xfrm>
              <a:off x="270023" y="1671303"/>
              <a:ext cx="3384594" cy="3108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89A6874-ACC2-42AE-8842-8D648FE0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28" y="5629725"/>
            <a:ext cx="918592" cy="105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AE61A3E-9E60-4E4D-87B2-B07DBE87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259" y="5633040"/>
            <a:ext cx="973068" cy="100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07337BA-4523-4C91-A61B-233638495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83" y="5501566"/>
            <a:ext cx="1178695" cy="1343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3" name="Graphic 3">
            <a:extLst>
              <a:ext uri="{FF2B5EF4-FFF2-40B4-BE49-F238E27FC236}">
                <a16:creationId xmlns:a16="http://schemas.microsoft.com/office/drawing/2014/main" id="{B4B4F644-1325-4B28-ADC1-E368DD0C302B}"/>
              </a:ext>
            </a:extLst>
          </p:cNvPr>
          <p:cNvGrpSpPr/>
          <p:nvPr/>
        </p:nvGrpSpPr>
        <p:grpSpPr>
          <a:xfrm>
            <a:off x="10886733" y="16139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8437CEE-70A1-4885-A35B-F9E8A652E15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2472D2B-19BA-4689-8803-1A7FFCC49B32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67C03E-4DF4-4F48-BB06-C79DBF446F4D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7C2B750-8DB3-41C6-A803-4C64CD250981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D3EDC56-0E1A-4932-A776-7A401C99CAEC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D2C5203-DED0-4512-8F9D-E4FB023DED13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41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22FD966-6F4F-411F-8D93-DEBE52B8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49">
            <a:extLst>
              <a:ext uri="{FF2B5EF4-FFF2-40B4-BE49-F238E27FC236}">
                <a16:creationId xmlns:a16="http://schemas.microsoft.com/office/drawing/2014/main" id="{A7967855-DE95-4312-9AB4-6745707E0E67}"/>
              </a:ext>
            </a:extLst>
          </p:cNvPr>
          <p:cNvSpPr/>
          <p:nvPr/>
        </p:nvSpPr>
        <p:spPr>
          <a:xfrm>
            <a:off x="2233885" y="4150715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rgbClr val="271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51">
            <a:extLst>
              <a:ext uri="{FF2B5EF4-FFF2-40B4-BE49-F238E27FC236}">
                <a16:creationId xmlns:a16="http://schemas.microsoft.com/office/drawing/2014/main" id="{1D9F3C2A-93F4-432D-B19E-C9763C6B1DB1}"/>
              </a:ext>
            </a:extLst>
          </p:cNvPr>
          <p:cNvSpPr/>
          <p:nvPr/>
        </p:nvSpPr>
        <p:spPr>
          <a:xfrm>
            <a:off x="5046830" y="4162300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rgbClr val="271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Rounded Rectangle 52">
            <a:extLst>
              <a:ext uri="{FF2B5EF4-FFF2-40B4-BE49-F238E27FC236}">
                <a16:creationId xmlns:a16="http://schemas.microsoft.com/office/drawing/2014/main" id="{45E582F3-463E-40D2-82E2-7F153F1F01C1}"/>
              </a:ext>
            </a:extLst>
          </p:cNvPr>
          <p:cNvSpPr/>
          <p:nvPr/>
        </p:nvSpPr>
        <p:spPr>
          <a:xfrm>
            <a:off x="7874093" y="4266309"/>
            <a:ext cx="2232000" cy="2232838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 w="38100">
            <a:solidFill>
              <a:srgbClr val="271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46">
            <a:extLst>
              <a:ext uri="{FF2B5EF4-FFF2-40B4-BE49-F238E27FC236}">
                <a16:creationId xmlns:a16="http://schemas.microsoft.com/office/drawing/2014/main" id="{FBBDDA8A-6007-4763-9E80-1246F2531DB0}"/>
              </a:ext>
            </a:extLst>
          </p:cNvPr>
          <p:cNvSpPr/>
          <p:nvPr/>
        </p:nvSpPr>
        <p:spPr>
          <a:xfrm>
            <a:off x="2825784" y="3736715"/>
            <a:ext cx="1008000" cy="828000"/>
          </a:xfrm>
          <a:prstGeom prst="roundRect">
            <a:avLst>
              <a:gd name="adj" fmla="val 17004"/>
            </a:avLst>
          </a:prstGeom>
          <a:solidFill>
            <a:srgbClr val="3E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sp>
        <p:nvSpPr>
          <p:cNvPr id="9" name="Rounded Rectangle 47">
            <a:extLst>
              <a:ext uri="{FF2B5EF4-FFF2-40B4-BE49-F238E27FC236}">
                <a16:creationId xmlns:a16="http://schemas.microsoft.com/office/drawing/2014/main" id="{9B0DDB14-B210-43DA-8513-E50D7B0F2330}"/>
              </a:ext>
            </a:extLst>
          </p:cNvPr>
          <p:cNvSpPr/>
          <p:nvPr/>
        </p:nvSpPr>
        <p:spPr>
          <a:xfrm>
            <a:off x="5689885" y="3866643"/>
            <a:ext cx="1008000" cy="828000"/>
          </a:xfrm>
          <a:prstGeom prst="roundRect">
            <a:avLst>
              <a:gd name="adj" fmla="val 17004"/>
            </a:avLst>
          </a:prstGeom>
          <a:solidFill>
            <a:srgbClr val="3E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A63ABEF7-FA72-4233-BBE2-9AA92B9223D8}"/>
              </a:ext>
            </a:extLst>
          </p:cNvPr>
          <p:cNvSpPr/>
          <p:nvPr/>
        </p:nvSpPr>
        <p:spPr>
          <a:xfrm>
            <a:off x="8502830" y="3883267"/>
            <a:ext cx="1008000" cy="828000"/>
          </a:xfrm>
          <a:prstGeom prst="roundRect">
            <a:avLst>
              <a:gd name="adj" fmla="val 17004"/>
            </a:avLst>
          </a:prstGeom>
          <a:solidFill>
            <a:srgbClr val="3E2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4F10A-3B18-4C6B-973D-DD65D12B3F7C}"/>
              </a:ext>
            </a:extLst>
          </p:cNvPr>
          <p:cNvSpPr txBox="1"/>
          <p:nvPr/>
        </p:nvSpPr>
        <p:spPr>
          <a:xfrm>
            <a:off x="2554430" y="4644064"/>
            <a:ext cx="1792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VSCode</a:t>
            </a: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AMPPS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Mozila</a:t>
            </a:r>
            <a:endParaRPr lang="en-US" altLang="ko-KR" b="1" dirty="0">
              <a:solidFill>
                <a:srgbClr val="271703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Script Code Spreadsheet</a:t>
            </a:r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28854F3A-F6EB-4C4F-9AC5-909B71ECD7D1}"/>
              </a:ext>
            </a:extLst>
          </p:cNvPr>
          <p:cNvGrpSpPr/>
          <p:nvPr/>
        </p:nvGrpSpPr>
        <p:grpSpPr>
          <a:xfrm>
            <a:off x="520179" y="2000469"/>
            <a:ext cx="4306705" cy="1105874"/>
            <a:chOff x="562542" y="1446281"/>
            <a:chExt cx="4306705" cy="110587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43EC05-7542-4881-A13D-4F78CDE8771D}"/>
                </a:ext>
              </a:extLst>
            </p:cNvPr>
            <p:cNvSpPr/>
            <p:nvPr userDrawn="1"/>
          </p:nvSpPr>
          <p:spPr>
            <a:xfrm>
              <a:off x="3556529" y="1694794"/>
              <a:ext cx="1312718" cy="857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dirty="0"/>
                <a:t>Tools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F32FFE-566A-4B03-A71B-FE9AA0F19FB9}"/>
                </a:ext>
              </a:extLst>
            </p:cNvPr>
            <p:cNvSpPr txBox="1"/>
            <p:nvPr/>
          </p:nvSpPr>
          <p:spPr>
            <a:xfrm>
              <a:off x="562542" y="1446281"/>
              <a:ext cx="1008000" cy="73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022B7013-0B94-46A2-AED1-A2EBE4F0671D}"/>
              </a:ext>
            </a:extLst>
          </p:cNvPr>
          <p:cNvCxnSpPr>
            <a:cxnSpLocks/>
          </p:cNvCxnSpPr>
          <p:nvPr/>
        </p:nvCxnSpPr>
        <p:spPr>
          <a:xfrm rot="5400000">
            <a:off x="5848255" y="3477270"/>
            <a:ext cx="774684" cy="12700"/>
          </a:xfrm>
          <a:prstGeom prst="bentConnector3">
            <a:avLst/>
          </a:prstGeom>
          <a:ln w="25400">
            <a:solidFill>
              <a:srgbClr val="27170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42">
            <a:extLst>
              <a:ext uri="{FF2B5EF4-FFF2-40B4-BE49-F238E27FC236}">
                <a16:creationId xmlns:a16="http://schemas.microsoft.com/office/drawing/2014/main" id="{DA6E4E8A-3244-4E26-9E06-DA4DA218B5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3916" y="3094388"/>
            <a:ext cx="820448" cy="720000"/>
          </a:xfrm>
          <a:prstGeom prst="bentConnector3">
            <a:avLst>
              <a:gd name="adj1" fmla="val 50000"/>
            </a:avLst>
          </a:prstGeom>
          <a:ln w="25400">
            <a:solidFill>
              <a:srgbClr val="27170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40">
            <a:extLst>
              <a:ext uri="{FF2B5EF4-FFF2-40B4-BE49-F238E27FC236}">
                <a16:creationId xmlns:a16="http://schemas.microsoft.com/office/drawing/2014/main" id="{3B613ACA-4C5C-4947-86DC-2153A3C3D28D}"/>
              </a:ext>
            </a:extLst>
          </p:cNvPr>
          <p:cNvCxnSpPr>
            <a:cxnSpLocks/>
          </p:cNvCxnSpPr>
          <p:nvPr/>
        </p:nvCxnSpPr>
        <p:spPr>
          <a:xfrm rot="5400000">
            <a:off x="3515155" y="3105213"/>
            <a:ext cx="655381" cy="637509"/>
          </a:xfrm>
          <a:prstGeom prst="bentConnector3">
            <a:avLst>
              <a:gd name="adj1" fmla="val 50000"/>
            </a:avLst>
          </a:prstGeom>
          <a:ln w="25400">
            <a:solidFill>
              <a:srgbClr val="27170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4BA4C11-7355-4A31-BDFB-DBEBC2B29A3F}"/>
              </a:ext>
            </a:extLst>
          </p:cNvPr>
          <p:cNvSpPr txBox="1"/>
          <p:nvPr/>
        </p:nvSpPr>
        <p:spPr>
          <a:xfrm>
            <a:off x="1772759" y="861778"/>
            <a:ext cx="9195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Kebutuhan</a:t>
            </a:r>
            <a:r>
              <a:rPr lang="en-GB" altLang="ko-K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Dalam</a:t>
            </a:r>
            <a:r>
              <a:rPr lang="en-GB" altLang="ko-K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Menerapkan</a:t>
            </a:r>
            <a:r>
              <a:rPr lang="en-GB" altLang="ko-K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28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r>
              <a:rPr lang="en-GB" altLang="ko-K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</a:p>
          <a:p>
            <a:pPr algn="ctr"/>
            <a:r>
              <a:rPr lang="en-GB" altLang="ko-KR" sz="2800" b="1" dirty="0">
                <a:solidFill>
                  <a:srgbClr val="D3B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pada</a:t>
            </a:r>
            <a:r>
              <a:rPr lang="en-GB" altLang="ko-KR" sz="2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28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457902-6931-4002-85EB-F3E91CF7269F}"/>
              </a:ext>
            </a:extLst>
          </p:cNvPr>
          <p:cNvSpPr/>
          <p:nvPr/>
        </p:nvSpPr>
        <p:spPr>
          <a:xfrm>
            <a:off x="5576283" y="2248982"/>
            <a:ext cx="1312718" cy="857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Coding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2CDF8F-C8E2-4F5A-BB39-18CA65289B34}"/>
              </a:ext>
            </a:extLst>
          </p:cNvPr>
          <p:cNvSpPr/>
          <p:nvPr/>
        </p:nvSpPr>
        <p:spPr>
          <a:xfrm>
            <a:off x="7633685" y="2197509"/>
            <a:ext cx="1312718" cy="857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Library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A4A843-B834-4F54-BB6B-644B7C02B4C2}"/>
              </a:ext>
            </a:extLst>
          </p:cNvPr>
          <p:cNvSpPr txBox="1"/>
          <p:nvPr/>
        </p:nvSpPr>
        <p:spPr>
          <a:xfrm>
            <a:off x="5470353" y="4777848"/>
            <a:ext cx="1792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CSS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Java Script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494C7C-0472-45D0-8169-60D2B19E3952}"/>
              </a:ext>
            </a:extLst>
          </p:cNvPr>
          <p:cNvSpPr txBox="1"/>
          <p:nvPr/>
        </p:nvSpPr>
        <p:spPr>
          <a:xfrm>
            <a:off x="8313803" y="4817054"/>
            <a:ext cx="1792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Swipper</a:t>
            </a:r>
            <a:endParaRPr lang="en-US" altLang="ko-KR" b="1" dirty="0">
              <a:solidFill>
                <a:srgbClr val="271703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AOS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GSAP</a:t>
            </a:r>
          </a:p>
        </p:txBody>
      </p:sp>
      <p:grpSp>
        <p:nvGrpSpPr>
          <p:cNvPr id="73" name="Graphic 3">
            <a:extLst>
              <a:ext uri="{FF2B5EF4-FFF2-40B4-BE49-F238E27FC236}">
                <a16:creationId xmlns:a16="http://schemas.microsoft.com/office/drawing/2014/main" id="{6639592C-C691-4C0D-975A-201243444248}"/>
              </a:ext>
            </a:extLst>
          </p:cNvPr>
          <p:cNvGrpSpPr/>
          <p:nvPr/>
        </p:nvGrpSpPr>
        <p:grpSpPr>
          <a:xfrm>
            <a:off x="11178139" y="5679098"/>
            <a:ext cx="1304334" cy="1344107"/>
            <a:chOff x="564615" y="1241624"/>
            <a:chExt cx="1796571" cy="1851353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ABE29F-332C-4117-81C2-239765031BBB}"/>
                </a:ext>
              </a:extLst>
            </p:cNvPr>
            <p:cNvSpPr/>
            <p:nvPr/>
          </p:nvSpPr>
          <p:spPr>
            <a:xfrm>
              <a:off x="564615" y="1607318"/>
              <a:ext cx="791810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13A5233-7AF3-4095-A77B-FC966FF66AB4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97DE455-7D0D-4628-B24B-67600D9CCD9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18324D4-A1E8-4653-BFDB-FA2C7760355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B09D3D8-FABF-4A18-BA21-196C6B484595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BA6415-E15B-4D62-901D-B80676CB156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aphic 3">
            <a:extLst>
              <a:ext uri="{FF2B5EF4-FFF2-40B4-BE49-F238E27FC236}">
                <a16:creationId xmlns:a16="http://schemas.microsoft.com/office/drawing/2014/main" id="{3A98CB53-2E10-4FD7-A8C2-9608AE85A118}"/>
              </a:ext>
            </a:extLst>
          </p:cNvPr>
          <p:cNvGrpSpPr/>
          <p:nvPr/>
        </p:nvGrpSpPr>
        <p:grpSpPr>
          <a:xfrm>
            <a:off x="-280155" y="-152747"/>
            <a:ext cx="1304334" cy="1344107"/>
            <a:chOff x="564615" y="1241624"/>
            <a:chExt cx="1796571" cy="1851353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F5A6652-2D35-4373-ABC2-F185832CE70B}"/>
                </a:ext>
              </a:extLst>
            </p:cNvPr>
            <p:cNvSpPr/>
            <p:nvPr/>
          </p:nvSpPr>
          <p:spPr>
            <a:xfrm>
              <a:off x="564615" y="1607318"/>
              <a:ext cx="791810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E0B9B3-1FDF-45C6-B4F3-7F8C3752102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AFCD73A-F211-4A6A-AB16-0FBB43E41AB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3710DFA-9438-468E-9C08-42A89D116E9B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A369201-F64C-4D6D-9FEC-BD7493A55D02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A2C98F-D31D-4DBE-A4B1-0BAA1272DF93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733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14173C5-5DC6-484D-9224-2CD1CBB6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" y="-189319"/>
            <a:ext cx="12192000" cy="7697394"/>
          </a:xfrm>
          <a:prstGeom prst="rect">
            <a:avLst/>
          </a:prstGeom>
        </p:spPr>
      </p:pic>
      <p:sp>
        <p:nvSpPr>
          <p:cNvPr id="3" name="자유형 25">
            <a:extLst>
              <a:ext uri="{FF2B5EF4-FFF2-40B4-BE49-F238E27FC236}">
                <a16:creationId xmlns:a16="http://schemas.microsoft.com/office/drawing/2014/main" id="{B301B49D-B2B5-491A-B6DC-69C45A2699C9}"/>
              </a:ext>
            </a:extLst>
          </p:cNvPr>
          <p:cNvSpPr/>
          <p:nvPr/>
        </p:nvSpPr>
        <p:spPr>
          <a:xfrm flipV="1">
            <a:off x="892043" y="253111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 27">
            <a:extLst>
              <a:ext uri="{FF2B5EF4-FFF2-40B4-BE49-F238E27FC236}">
                <a16:creationId xmlns:a16="http://schemas.microsoft.com/office/drawing/2014/main" id="{9BD1FDB4-F11C-4C9B-9CD6-8AF17C4B7629}"/>
              </a:ext>
            </a:extLst>
          </p:cNvPr>
          <p:cNvSpPr/>
          <p:nvPr/>
        </p:nvSpPr>
        <p:spPr>
          <a:xfrm flipV="1">
            <a:off x="892043" y="344178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9">
            <a:extLst>
              <a:ext uri="{FF2B5EF4-FFF2-40B4-BE49-F238E27FC236}">
                <a16:creationId xmlns:a16="http://schemas.microsoft.com/office/drawing/2014/main" id="{0E53064F-C2B9-4552-BA01-EA99C1BD26FC}"/>
              </a:ext>
            </a:extLst>
          </p:cNvPr>
          <p:cNvSpPr/>
          <p:nvPr/>
        </p:nvSpPr>
        <p:spPr>
          <a:xfrm flipV="1">
            <a:off x="892043" y="435245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자유형 30">
            <a:extLst>
              <a:ext uri="{FF2B5EF4-FFF2-40B4-BE49-F238E27FC236}">
                <a16:creationId xmlns:a16="http://schemas.microsoft.com/office/drawing/2014/main" id="{05BDEC70-C855-4CAE-8BB8-62D101C4719A}"/>
              </a:ext>
            </a:extLst>
          </p:cNvPr>
          <p:cNvSpPr/>
          <p:nvPr/>
        </p:nvSpPr>
        <p:spPr>
          <a:xfrm flipV="1">
            <a:off x="892043" y="5263125"/>
            <a:ext cx="10332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67F1C70-1AF6-4DF0-BC01-CE296A9517BC}"/>
              </a:ext>
            </a:extLst>
          </p:cNvPr>
          <p:cNvSpPr/>
          <p:nvPr/>
        </p:nvSpPr>
        <p:spPr>
          <a:xfrm>
            <a:off x="853984" y="2722668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58F4172D-382C-4B6B-9A4E-C2F743BDE569}"/>
              </a:ext>
            </a:extLst>
          </p:cNvPr>
          <p:cNvSpPr/>
          <p:nvPr/>
        </p:nvSpPr>
        <p:spPr>
          <a:xfrm>
            <a:off x="853983" y="3633339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A2688188-3766-4583-9EF4-E50FC6A3C223}"/>
              </a:ext>
            </a:extLst>
          </p:cNvPr>
          <p:cNvSpPr/>
          <p:nvPr/>
        </p:nvSpPr>
        <p:spPr>
          <a:xfrm>
            <a:off x="853982" y="4544010"/>
            <a:ext cx="573285" cy="57328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9C74535B-756B-49E1-B642-407A18BCC98A}"/>
              </a:ext>
            </a:extLst>
          </p:cNvPr>
          <p:cNvSpPr/>
          <p:nvPr/>
        </p:nvSpPr>
        <p:spPr>
          <a:xfrm>
            <a:off x="853981" y="5454680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8F950-2FF6-4F85-90F5-FEFA5E483BB4}"/>
              </a:ext>
            </a:extLst>
          </p:cNvPr>
          <p:cNvSpPr/>
          <p:nvPr/>
        </p:nvSpPr>
        <p:spPr>
          <a:xfrm>
            <a:off x="846167" y="1811997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90ED1-FE7F-4075-9C48-8662644505C7}"/>
              </a:ext>
            </a:extLst>
          </p:cNvPr>
          <p:cNvSpPr txBox="1"/>
          <p:nvPr/>
        </p:nvSpPr>
        <p:spPr>
          <a:xfrm>
            <a:off x="9040969" y="1744695"/>
            <a:ext cx="254594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271703"/>
                </a:solidFill>
              </a:rPr>
              <a:t>Link </a:t>
            </a:r>
            <a:r>
              <a:rPr lang="en-US" altLang="ko-KR" sz="3200" dirty="0" err="1">
                <a:solidFill>
                  <a:srgbClr val="271703"/>
                </a:solidFill>
              </a:rPr>
              <a:t>Swipper</a:t>
            </a:r>
            <a:endParaRPr lang="en-US" altLang="ko-KR" sz="1600" dirty="0">
              <a:solidFill>
                <a:srgbClr val="27170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BF7DFA-446E-4116-87D3-17C1ABEC9004}"/>
              </a:ext>
            </a:extLst>
          </p:cNvPr>
          <p:cNvSpPr txBox="1"/>
          <p:nvPr/>
        </p:nvSpPr>
        <p:spPr>
          <a:xfrm>
            <a:off x="8753782" y="2655366"/>
            <a:ext cx="313341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271703"/>
                </a:solidFill>
              </a:rPr>
              <a:t>Script </a:t>
            </a:r>
            <a:r>
              <a:rPr lang="en-US" altLang="ko-KR" sz="3200" dirty="0" err="1">
                <a:solidFill>
                  <a:srgbClr val="271703"/>
                </a:solidFill>
              </a:rPr>
              <a:t>Swipper</a:t>
            </a:r>
            <a:endParaRPr lang="en-US" altLang="ko-KR" sz="1600" dirty="0">
              <a:solidFill>
                <a:srgbClr val="27170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161BA-7FBB-4C79-8ECA-C5F565AB915E}"/>
              </a:ext>
            </a:extLst>
          </p:cNvPr>
          <p:cNvSpPr txBox="1"/>
          <p:nvPr/>
        </p:nvSpPr>
        <p:spPr>
          <a:xfrm>
            <a:off x="9575564" y="3566037"/>
            <a:ext cx="21055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271703"/>
                </a:solidFill>
              </a:rPr>
              <a:t>AOS Link </a:t>
            </a:r>
            <a:endParaRPr lang="en-US" altLang="ko-KR" sz="1600" dirty="0">
              <a:solidFill>
                <a:srgbClr val="27170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2C5AA-ABF0-44C1-B37B-8183E3C49594}"/>
              </a:ext>
            </a:extLst>
          </p:cNvPr>
          <p:cNvSpPr txBox="1"/>
          <p:nvPr/>
        </p:nvSpPr>
        <p:spPr>
          <a:xfrm>
            <a:off x="9575564" y="4599815"/>
            <a:ext cx="23211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271703"/>
                </a:solidFill>
              </a:rPr>
              <a:t>AOS Script</a:t>
            </a:r>
            <a:endParaRPr lang="en-US" altLang="ko-KR" sz="1600" dirty="0">
              <a:solidFill>
                <a:srgbClr val="27170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4F0BBD-B924-411E-ABA8-FEF187C53C80}"/>
              </a:ext>
            </a:extLst>
          </p:cNvPr>
          <p:cNvSpPr txBox="1"/>
          <p:nvPr/>
        </p:nvSpPr>
        <p:spPr>
          <a:xfrm>
            <a:off x="9575565" y="5387378"/>
            <a:ext cx="17408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271703"/>
                </a:solidFill>
              </a:rPr>
              <a:t>GSAP</a:t>
            </a:r>
            <a:endParaRPr lang="en-US" altLang="ko-KR" sz="1600" dirty="0">
              <a:solidFill>
                <a:srgbClr val="271703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D63E92-362D-417D-A9CC-2A805EF12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69496"/>
          <a:stretch/>
        </p:blipFill>
        <p:spPr>
          <a:xfrm>
            <a:off x="1545262" y="1997526"/>
            <a:ext cx="6450961" cy="4123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CF975D-69A2-48CA-A836-C8DBBD635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40" y="3633334"/>
            <a:ext cx="5429250" cy="638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953E50-651A-46F3-B9DA-8EB4265D3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40" y="4508770"/>
            <a:ext cx="4819650" cy="857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C065BC8-EC23-432F-912B-91385B1624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73143"/>
          <a:stretch/>
        </p:blipFill>
        <p:spPr>
          <a:xfrm>
            <a:off x="1565039" y="5667524"/>
            <a:ext cx="7842405" cy="2503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9CCAA7-5D05-4069-915F-876448DAC0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039" y="2862352"/>
            <a:ext cx="5591175" cy="371475"/>
          </a:xfrm>
          <a:prstGeom prst="rect">
            <a:avLst/>
          </a:prstGeom>
        </p:spPr>
      </p:pic>
      <p:grpSp>
        <p:nvGrpSpPr>
          <p:cNvPr id="34" name="Graphic 3">
            <a:extLst>
              <a:ext uri="{FF2B5EF4-FFF2-40B4-BE49-F238E27FC236}">
                <a16:creationId xmlns:a16="http://schemas.microsoft.com/office/drawing/2014/main" id="{F8228A1E-5416-4108-BDB3-3DFE073A1EAC}"/>
              </a:ext>
            </a:extLst>
          </p:cNvPr>
          <p:cNvGrpSpPr/>
          <p:nvPr/>
        </p:nvGrpSpPr>
        <p:grpSpPr>
          <a:xfrm rot="12490777">
            <a:off x="10647323" y="535536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EFDD3E-44B2-407B-87FA-89C0D2C6D4DE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B372EBD-C97B-48DB-AD44-085AE5885004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1978F6-0365-45E7-B4E9-0018C65C65D3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427C540-4BD7-40CA-9033-1032C7DC4947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7BDE5E-FB8F-43C3-9899-808794BCC1C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B3CA0E-0B4E-472D-87E5-EE734CE95D7E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3">
            <a:extLst>
              <a:ext uri="{FF2B5EF4-FFF2-40B4-BE49-F238E27FC236}">
                <a16:creationId xmlns:a16="http://schemas.microsoft.com/office/drawing/2014/main" id="{1309CEF6-F024-4E26-B78C-0D09C06C6072}"/>
              </a:ext>
            </a:extLst>
          </p:cNvPr>
          <p:cNvGrpSpPr/>
          <p:nvPr/>
        </p:nvGrpSpPr>
        <p:grpSpPr>
          <a:xfrm rot="14750506">
            <a:off x="239409" y="-235242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F958C-F579-4BF9-AC7F-06B434547D78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781F3BA-9A2E-4FBC-97C9-4571B87DAD34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52AB216-4712-489A-9EDA-430BA253A990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B3B9E2-0733-4810-9D62-552E9ECE6E3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5FCD904-5543-4423-A00E-A05B0CB8D706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4355A4D-5974-47A5-B13A-7313C8D31D6F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4B43AF9-0F6D-431E-8E0C-6DC24FD61219}"/>
              </a:ext>
            </a:extLst>
          </p:cNvPr>
          <p:cNvSpPr txBox="1"/>
          <p:nvPr/>
        </p:nvSpPr>
        <p:spPr>
          <a:xfrm>
            <a:off x="1419452" y="179543"/>
            <a:ext cx="9195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Pendeklarasian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Library pada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Lndingpage</a:t>
            </a:r>
            <a:endParaRPr lang="en-GB" altLang="ko-KR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GB" altLang="ko-KR" sz="3200" b="1" dirty="0">
                <a:solidFill>
                  <a:srgbClr val="D3B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pada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32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0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FAA217B-DBE7-46C0-9A4F-BEDEBB5EF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374"/>
            <a:ext cx="12192000" cy="7697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C3CFA-1D69-4A13-B569-16F212C7363A}"/>
              </a:ext>
            </a:extLst>
          </p:cNvPr>
          <p:cNvSpPr txBox="1"/>
          <p:nvPr/>
        </p:nvSpPr>
        <p:spPr>
          <a:xfrm>
            <a:off x="1170243" y="1592310"/>
            <a:ext cx="23480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Pada Html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membuat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slide di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dalam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section review</a:t>
            </a:r>
            <a:endParaRPr lang="ko-KR" altLang="en-US" sz="2000" dirty="0">
              <a:solidFill>
                <a:srgbClr val="271703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D356C-5D14-43A4-9F45-BE3883526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8834C-DF1F-42A1-AB9B-857B22FB9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763" y="2615517"/>
            <a:ext cx="5715000" cy="3028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A7176E-E46C-4759-A433-5024771AA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0526" y="1481137"/>
            <a:ext cx="3343275" cy="3895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E6E01A-B41F-4A21-A651-E31F5F6C8C5E}"/>
              </a:ext>
            </a:extLst>
          </p:cNvPr>
          <p:cNvSpPr txBox="1"/>
          <p:nvPr/>
        </p:nvSpPr>
        <p:spPr>
          <a:xfrm>
            <a:off x="1498199" y="90845"/>
            <a:ext cx="9195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Eksekusi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Swipper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Pada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endParaRPr lang="en-GB" altLang="ko-KR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GB" altLang="ko-KR" sz="32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20C65-47F9-4892-BB44-AB7E5796ADAC}"/>
              </a:ext>
            </a:extLst>
          </p:cNvPr>
          <p:cNvSpPr txBox="1"/>
          <p:nvPr/>
        </p:nvSpPr>
        <p:spPr>
          <a:xfrm>
            <a:off x="8783619" y="5324392"/>
            <a:ext cx="234802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Pada Java Script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mengkonfigurasi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pembuatan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slide di </a:t>
            </a:r>
            <a:r>
              <a:rPr lang="en-US" altLang="ko-KR" sz="2000" dirty="0" err="1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dalam</a:t>
            </a:r>
            <a:r>
              <a:rPr lang="en-US" altLang="ko-KR" sz="2000" dirty="0">
                <a:solidFill>
                  <a:srgbClr val="271703"/>
                </a:solidFill>
                <a:latin typeface="Agency FB" panose="020B0503020202020204" pitchFamily="34" charset="0"/>
                <a:cs typeface="Arial" pitchFamily="34" charset="0"/>
              </a:rPr>
              <a:t> section review html</a:t>
            </a:r>
            <a:endParaRPr lang="ko-KR" altLang="en-US" sz="2000" dirty="0">
              <a:solidFill>
                <a:srgbClr val="271703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5" name="Graphic 3">
            <a:extLst>
              <a:ext uri="{FF2B5EF4-FFF2-40B4-BE49-F238E27FC236}">
                <a16:creationId xmlns:a16="http://schemas.microsoft.com/office/drawing/2014/main" id="{179E01A3-B7BF-46A9-A3FE-8602B17294D4}"/>
              </a:ext>
            </a:extLst>
          </p:cNvPr>
          <p:cNvGrpSpPr/>
          <p:nvPr/>
        </p:nvGrpSpPr>
        <p:grpSpPr>
          <a:xfrm>
            <a:off x="1060687" y="603971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6D387FE-658D-4A3E-B8EC-7ACE243CBE9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863B54-FE59-458E-844A-6ADBCFBF70BE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46D207-534B-444B-9984-344B7300510D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1BD9C0-B834-4759-813A-3F5BE7EF199A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CAF4C6-9E0C-4AA7-B71C-4C15FB7F610B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BC9A45-5F58-4B17-9AF3-6C0AFBCDB7DE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3">
            <a:extLst>
              <a:ext uri="{FF2B5EF4-FFF2-40B4-BE49-F238E27FC236}">
                <a16:creationId xmlns:a16="http://schemas.microsoft.com/office/drawing/2014/main" id="{38D5AE4A-7152-4746-9817-6D5C473922A0}"/>
              </a:ext>
            </a:extLst>
          </p:cNvPr>
          <p:cNvGrpSpPr/>
          <p:nvPr/>
        </p:nvGrpSpPr>
        <p:grpSpPr>
          <a:xfrm>
            <a:off x="-362940" y="-387407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8B48C6-F4F3-4C80-AE26-68786CE085E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7A359A-FF24-4BEF-B9FD-0871CF0035FD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E8BCEC2-FF5A-4C93-8A16-6BF2A569B6F5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5F1F8F-67F7-41D9-B930-F48B664AC370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5F61DD-D385-4B4E-A128-7AA6233CDEEB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4F84A3B-692C-4936-81C4-72D61B3BEA6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">
            <a:extLst>
              <a:ext uri="{FF2B5EF4-FFF2-40B4-BE49-F238E27FC236}">
                <a16:creationId xmlns:a16="http://schemas.microsoft.com/office/drawing/2014/main" id="{6E09D074-1E54-447B-8611-C28524A057E8}"/>
              </a:ext>
            </a:extLst>
          </p:cNvPr>
          <p:cNvGrpSpPr/>
          <p:nvPr/>
        </p:nvGrpSpPr>
        <p:grpSpPr>
          <a:xfrm>
            <a:off x="10998373" y="2615517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7010BB-0DEA-4846-9F89-D64E3D412263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4C17F1-974E-41D0-A002-6E81B18C345E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F11601B-7836-492E-805A-76450F16AB1B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47728AD-21A5-4766-8812-E49D10D94F43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069FC74-C6C3-456A-A197-C2356D4A3F94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685B769-D989-4FEA-BB33-7C29A72E255F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91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1642199-0C73-4FD9-86FA-C63B6F825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374"/>
            <a:ext cx="12192000" cy="76973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8F4759-9D37-4E15-A27D-0CA864E08D4A}"/>
              </a:ext>
            </a:extLst>
          </p:cNvPr>
          <p:cNvSpPr txBox="1"/>
          <p:nvPr/>
        </p:nvSpPr>
        <p:spPr>
          <a:xfrm>
            <a:off x="1815848" y="496411"/>
            <a:ext cx="9195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Eksekusi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AOS Pada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endParaRPr lang="en-GB" altLang="ko-KR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GB" altLang="ko-KR" sz="32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6B17A-9B54-4C9F-B695-5F17B468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782" y="1662486"/>
            <a:ext cx="4667250" cy="4724400"/>
          </a:xfrm>
          <a:prstGeom prst="rect">
            <a:avLst/>
          </a:prstGeom>
        </p:spPr>
      </p:pic>
      <p:cxnSp>
        <p:nvCxnSpPr>
          <p:cNvPr id="34" name="Elbow Connector 31">
            <a:extLst>
              <a:ext uri="{FF2B5EF4-FFF2-40B4-BE49-F238E27FC236}">
                <a16:creationId xmlns:a16="http://schemas.microsoft.com/office/drawing/2014/main" id="{C90DE767-4144-40BB-B62D-DCE176F35DE4}"/>
              </a:ext>
            </a:extLst>
          </p:cNvPr>
          <p:cNvCxnSpPr>
            <a:cxnSpLocks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rgbClr val="27170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D37795FB-9EBF-44F0-844A-53A4C6C9B98E}"/>
              </a:ext>
            </a:extLst>
          </p:cNvPr>
          <p:cNvCxnSpPr>
            <a:cxnSpLocks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rgbClr val="27170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aphic 91">
            <a:extLst>
              <a:ext uri="{FF2B5EF4-FFF2-40B4-BE49-F238E27FC236}">
                <a16:creationId xmlns:a16="http://schemas.microsoft.com/office/drawing/2014/main" id="{217A4006-02BB-4182-8D1A-669F36CC059F}"/>
              </a:ext>
            </a:extLst>
          </p:cNvPr>
          <p:cNvGrpSpPr/>
          <p:nvPr/>
        </p:nvGrpSpPr>
        <p:grpSpPr>
          <a:xfrm>
            <a:off x="1036177" y="2182750"/>
            <a:ext cx="1806798" cy="2649142"/>
            <a:chOff x="3754787" y="-1068"/>
            <a:chExt cx="4675653" cy="6855489"/>
          </a:xfrm>
          <a:solidFill>
            <a:srgbClr val="3E2404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D475CE3-8B33-46BE-9BB3-7D6A601CFDD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F3B04EA-081C-476C-AA9C-86BDE749DA79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0B3BB4-1A5C-4D41-AD61-835983AB44E5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C35A9B0-DFEA-42B4-A8B5-0810D958E1EC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EE820C2-F80B-4B2A-9203-F7C4B5F8763D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3">
            <a:extLst>
              <a:ext uri="{FF2B5EF4-FFF2-40B4-BE49-F238E27FC236}">
                <a16:creationId xmlns:a16="http://schemas.microsoft.com/office/drawing/2014/main" id="{FDFE219C-8901-470A-BD1B-983869827BC4}"/>
              </a:ext>
            </a:extLst>
          </p:cNvPr>
          <p:cNvGrpSpPr/>
          <p:nvPr/>
        </p:nvGrpSpPr>
        <p:grpSpPr>
          <a:xfrm>
            <a:off x="10459871" y="-532750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6A32AF-D601-4AB1-8DA4-FF93C4B3D1ED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0E2FD4D-F467-4BE3-81CB-6DDF2174C32A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8DB9A3-6366-4614-B3A5-261E03DA66D3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2EAD736-827F-4CF5-B498-198D4A53C659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A968DEB-53E5-4623-8C0F-4DC78D390223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519CB56-5049-4EB6-A855-B2B65B8C678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aphic 3">
            <a:extLst>
              <a:ext uri="{FF2B5EF4-FFF2-40B4-BE49-F238E27FC236}">
                <a16:creationId xmlns:a16="http://schemas.microsoft.com/office/drawing/2014/main" id="{04073BE1-4416-4D87-9313-B38E3F4D7BF6}"/>
              </a:ext>
            </a:extLst>
          </p:cNvPr>
          <p:cNvGrpSpPr/>
          <p:nvPr/>
        </p:nvGrpSpPr>
        <p:grpSpPr>
          <a:xfrm>
            <a:off x="-315501" y="6130122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D72658-C8DE-4662-869E-50EEF3BD9AC8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49AC00-0256-4A41-A319-6F1F779AF9F1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02933B7-FC50-4444-AC4F-37B640CCBF4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C86D7A3-B093-4908-81E7-C65C3B856227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278BF55-50CA-41F1-8C53-4C2CAB69EBAA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F67CE2F-3554-4CE4-8684-651AC9454254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3">
            <a:extLst>
              <a:ext uri="{FF2B5EF4-FFF2-40B4-BE49-F238E27FC236}">
                <a16:creationId xmlns:a16="http://schemas.microsoft.com/office/drawing/2014/main" id="{6401826A-187B-4F78-AB2C-66F4DFB0C439}"/>
              </a:ext>
            </a:extLst>
          </p:cNvPr>
          <p:cNvGrpSpPr/>
          <p:nvPr/>
        </p:nvGrpSpPr>
        <p:grpSpPr>
          <a:xfrm>
            <a:off x="10886733" y="5714284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9FD5A89-B91D-4DD2-862A-217DADCA7AB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A482009-0EF2-4EA9-9728-341B786BF38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B6B6E17-5B73-4EEB-B9C9-6A66A43BAF6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109D8F8-181C-487A-A44D-FBE77D79A74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1BC472C-EEB1-4791-B200-70C43B24E1C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A59E20-9EAD-4B94-9889-3AFAFE917E07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aphic 3">
            <a:extLst>
              <a:ext uri="{FF2B5EF4-FFF2-40B4-BE49-F238E27FC236}">
                <a16:creationId xmlns:a16="http://schemas.microsoft.com/office/drawing/2014/main" id="{6D12D3E5-DBFD-40F5-965F-6C42AB9C96F2}"/>
              </a:ext>
            </a:extLst>
          </p:cNvPr>
          <p:cNvGrpSpPr/>
          <p:nvPr/>
        </p:nvGrpSpPr>
        <p:grpSpPr>
          <a:xfrm>
            <a:off x="989766" y="802138"/>
            <a:ext cx="1305267" cy="1345203"/>
            <a:chOff x="564614" y="1241658"/>
            <a:chExt cx="1797856" cy="1852863"/>
          </a:xfrm>
          <a:solidFill>
            <a:srgbClr val="3E2404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24B2578-5121-4203-89AE-7FCF2E019453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FB17EA-C44F-4021-9C26-8A3D94E122DD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E02AE8D-69F4-4114-9FDF-5560438A9A9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061FBFA-3EF1-4DC7-88E9-EFA539E8D18D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8B78110-8516-48FF-8765-ACA73C422A5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00B19B5-6E20-4995-B697-7D75893B5B59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57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C41EEA-1256-41E0-8303-C174574B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616"/>
            <a:ext cx="12192000" cy="7697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DDFBE-661D-41E4-AB76-50236C151F14}"/>
              </a:ext>
            </a:extLst>
          </p:cNvPr>
          <p:cNvSpPr txBox="1"/>
          <p:nvPr/>
        </p:nvSpPr>
        <p:spPr>
          <a:xfrm>
            <a:off x="1815848" y="496411"/>
            <a:ext cx="9195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Eksekusi</a:t>
            </a:r>
            <a:r>
              <a:rPr lang="en-GB" altLang="ko-KR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GSAP Pada </a:t>
            </a:r>
            <a:r>
              <a:rPr lang="en-GB" altLang="ko-KR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landingpage</a:t>
            </a:r>
            <a:endParaRPr lang="en-GB" altLang="ko-KR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GB" altLang="ko-KR" sz="3200" dirty="0" err="1">
                <a:ln w="0"/>
                <a:solidFill>
                  <a:schemeClr val="accent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De’Ongekroonde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178720-F5C7-470D-B935-6D7D7314E380}"/>
              </a:ext>
            </a:extLst>
          </p:cNvPr>
          <p:cNvGrpSpPr/>
          <p:nvPr/>
        </p:nvGrpSpPr>
        <p:grpSpPr>
          <a:xfrm>
            <a:off x="122829" y="4997647"/>
            <a:ext cx="1693019" cy="2248962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19BF3ED-9842-4B9F-A468-67946A90154A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645FBD-80FC-4DE0-A047-B173926065FC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6747B2-950A-4DA0-BA20-51729C4BCC25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842888-37B8-4B36-8CED-197A97221F1F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DCEA3A-60B9-40F4-B6C2-13DBA30D880F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527D91-85B9-4015-8613-AE7956F84C9F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37AAB4-DF57-4C8C-AA09-66195D1822B5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6130247-0B35-4BE1-A4DC-34202BF09498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61A6D4-8405-4F14-AA4D-36012DA5E9B7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4577AE-53A6-4668-B97A-47156DA2A422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F07D62-9DBB-4296-8533-E9EA61BB44AD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3086D2-91E6-4D28-BAD6-A5B45FD493AB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F4B49F-5BF7-4461-BC13-E3C0C8559A25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02986FA-7732-4239-8A18-670DB1BD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76" y="6059227"/>
            <a:ext cx="918592" cy="105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B3477A-A5F7-4FB2-93B2-4A3D5D7BB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209" y="6082792"/>
            <a:ext cx="973068" cy="100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B496A1-20CA-4741-BE58-4E761203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03" y="5956826"/>
            <a:ext cx="1178695" cy="1343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0" name="Graphic 3">
            <a:extLst>
              <a:ext uri="{FF2B5EF4-FFF2-40B4-BE49-F238E27FC236}">
                <a16:creationId xmlns:a16="http://schemas.microsoft.com/office/drawing/2014/main" id="{6F46865E-B90A-45FF-9C4C-8147C96CAFA8}"/>
              </a:ext>
            </a:extLst>
          </p:cNvPr>
          <p:cNvGrpSpPr/>
          <p:nvPr/>
        </p:nvGrpSpPr>
        <p:grpSpPr>
          <a:xfrm>
            <a:off x="5808209" y="2555399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5DFEB-939C-45D0-A7C6-016744A5CDBF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213361-1A29-440D-9022-8F6455137020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3DF464-127A-48C2-8499-B8BB7CF1468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1DE4E31-1431-4FEE-874E-7E570728D255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C566C-8C8E-4E90-A7A6-CDE6F8D0240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184D926-FB85-4EDE-A20F-3CFC9F46AF5A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3">
            <a:extLst>
              <a:ext uri="{FF2B5EF4-FFF2-40B4-BE49-F238E27FC236}">
                <a16:creationId xmlns:a16="http://schemas.microsoft.com/office/drawing/2014/main" id="{A3E958AB-B6BE-4728-9828-F0DEAFC9C6AC}"/>
              </a:ext>
            </a:extLst>
          </p:cNvPr>
          <p:cNvGrpSpPr/>
          <p:nvPr/>
        </p:nvGrpSpPr>
        <p:grpSpPr>
          <a:xfrm>
            <a:off x="11075544" y="6400953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E48F41-65DF-400A-9E9D-A98529DC9356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315E146-7529-429B-8DFC-C05AAFADE3DC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AA5DC81-D098-476D-BFCD-87540B87BFA3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F95F3D-9677-4EC3-BBD9-21562E569D8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52D598-4EB1-49D3-967E-F5B1AE76EEF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3EBBB0-023E-4A2B-9AAB-85827816BDD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94ABB2B8-D53D-409D-8421-59875496DB28}"/>
              </a:ext>
            </a:extLst>
          </p:cNvPr>
          <p:cNvGrpSpPr/>
          <p:nvPr/>
        </p:nvGrpSpPr>
        <p:grpSpPr>
          <a:xfrm>
            <a:off x="-452674" y="77701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A74147-1EAD-463D-B943-7DD143093B2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8B7145-F94C-416F-8B40-1F49E77C5930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E17D4A2-03AA-47B3-9F10-504781AA0722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BA8510D-1437-43AC-83B5-6F976DEF1930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34AF00-1F39-4C97-8071-BDFCBFEB63C5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08345F-263F-45DE-8E5C-E6D3C838409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1B1E26-3100-44FD-A72A-4DCBACEFD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889" y="3429000"/>
            <a:ext cx="8141504" cy="876573"/>
          </a:xfrm>
          <a:prstGeom prst="rect">
            <a:avLst/>
          </a:prstGeom>
        </p:spPr>
      </p:pic>
      <p:grpSp>
        <p:nvGrpSpPr>
          <p:cNvPr id="53" name="Graphic 3">
            <a:extLst>
              <a:ext uri="{FF2B5EF4-FFF2-40B4-BE49-F238E27FC236}">
                <a16:creationId xmlns:a16="http://schemas.microsoft.com/office/drawing/2014/main" id="{AE897AD0-BA06-4094-9CC6-09E5E51F4990}"/>
              </a:ext>
            </a:extLst>
          </p:cNvPr>
          <p:cNvGrpSpPr/>
          <p:nvPr/>
        </p:nvGrpSpPr>
        <p:grpSpPr>
          <a:xfrm>
            <a:off x="11240618" y="1114415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63C618-C9B1-47E4-A4B0-D56819F534E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4441E6-4C0D-45B9-AB2B-1F2440AF4A5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086CB3E-7350-4C3C-9445-C342A6422415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C281B6D-E41A-48D3-AC7F-EDD624840DD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3BA8800-8771-435F-BE6C-563DA34A2DF4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A28DE21-3676-463E-93A4-E7A6E9D61126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269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Agency FB</vt:lpstr>
      <vt:lpstr>Arial</vt:lpstr>
      <vt:lpstr>Arial Black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irena Kusuma dewi</cp:lastModifiedBy>
  <cp:revision>147</cp:revision>
  <dcterms:created xsi:type="dcterms:W3CDTF">2019-01-14T06:35:35Z</dcterms:created>
  <dcterms:modified xsi:type="dcterms:W3CDTF">2021-09-28T19:19:49Z</dcterms:modified>
</cp:coreProperties>
</file>